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0d6ae6747dae4b85" Type="http://schemas.openxmlformats.org/package/2006/relationships/metadata/core-properties" Target="docProps/core.xml"/><Relationship Id="R281d74dcd23b4ba5" Type="http://schemas.openxmlformats.org/officeDocument/2006/relationships/extended-properties" Target="docProps/app.xml"/><Relationship Id="Rced6c72bafb7478d" Type="http://schemas.openxmlformats.org/officeDocument/2006/relationships/officeDocument" Target="ppt/presentation.xml"/></Relationships>
</file>

<file path=ppt/presentation.xml><?xml version="1.0" encoding="utf-8"?>
<p:presentation xmlns:p="http://schemas.openxmlformats.org/presentationml/2006/main">
  <p:sldMasterIdLst>
    <p:sldMasterId xmlns:r="http://schemas.openxmlformats.org/officeDocument/2006/relationships" id="2147483648" r:id="R908a427e0edb4c62"/>
  </p:sldMasterIdLst>
  <p:notesMasterIdLst>
    <p:notesMasterId xmlns:r="http://schemas.openxmlformats.org/officeDocument/2006/relationships" r:id="R04cc2559c3004bdf"/>
  </p:notesMasterIdLst>
  <p:sldIdLst>
    <p:sldId xmlns:r="http://schemas.openxmlformats.org/officeDocument/2006/relationships" id="256" r:id="R5fae45a9441d4559"/>
    <p:sldId xmlns:r="http://schemas.openxmlformats.org/officeDocument/2006/relationships" id="257" r:id="R8e5c990037314239"/>
    <p:sldId xmlns:r="http://schemas.openxmlformats.org/officeDocument/2006/relationships" id="258" r:id="R3fe4957371bb435c"/>
    <p:sldId xmlns:r="http://schemas.openxmlformats.org/officeDocument/2006/relationships" id="259" r:id="R55a8a59e371e4824"/>
    <p:sldId xmlns:r="http://schemas.openxmlformats.org/officeDocument/2006/relationships" id="260" r:id="R694bed9137474733"/>
    <p:sldId xmlns:r="http://schemas.openxmlformats.org/officeDocument/2006/relationships" id="261" r:id="R1866067336824045"/>
    <p:sldId xmlns:r="http://schemas.openxmlformats.org/officeDocument/2006/relationships" id="262" r:id="R1bcca22ffaaf4697"/>
    <p:sldId xmlns:r="http://schemas.openxmlformats.org/officeDocument/2006/relationships" id="263" r:id="R8612ef821f5245e3"/>
    <p:sldId xmlns:r="http://schemas.openxmlformats.org/officeDocument/2006/relationships" id="264" r:id="Rd0b1dcaefd7044af"/>
    <p:sldId xmlns:r="http://schemas.openxmlformats.org/officeDocument/2006/relationships" id="265" r:id="Re1bd90a36e2c4c6d"/>
    <p:sldId xmlns:r="http://schemas.openxmlformats.org/officeDocument/2006/relationships" id="266" r:id="Rdc2d9b22eaf94c28"/>
    <p:sldId xmlns:r="http://schemas.openxmlformats.org/officeDocument/2006/relationships" id="267" r:id="Rce7e6aea7b2a4f6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4cc2559c3004bdf" Type="http://schemas.openxmlformats.org/officeDocument/2006/relationships/notesMaster" Target="notesMasters/notesMaster1.xml"/><Relationship Id="R1866067336824045" Type="http://schemas.openxmlformats.org/officeDocument/2006/relationships/slide" Target="slides/slide6.xml"/><Relationship Id="R1bcca22ffaaf4697" Type="http://schemas.openxmlformats.org/officeDocument/2006/relationships/slide" Target="slides/slide7.xml"/><Relationship Id="R1e5a0a6065aa468f" Type="http://schemas.openxmlformats.org/officeDocument/2006/relationships/tableStyles" Target="tableStyles.xml"/><Relationship Id="R3fe4957371bb435c" Type="http://schemas.openxmlformats.org/officeDocument/2006/relationships/slide" Target="slides/slide3.xml"/><Relationship Id="R55a8a59e371e4824" Type="http://schemas.openxmlformats.org/officeDocument/2006/relationships/slide" Target="slides/slide4.xml"/><Relationship Id="R5fae45a9441d4559" Type="http://schemas.openxmlformats.org/officeDocument/2006/relationships/slide" Target="slides/slide1.xml"/><Relationship Id="R694bed9137474733" Type="http://schemas.openxmlformats.org/officeDocument/2006/relationships/slide" Target="slides/slide5.xml"/><Relationship Id="R8612ef821f5245e3" Type="http://schemas.openxmlformats.org/officeDocument/2006/relationships/slide" Target="slides/slide8.xml"/><Relationship Id="R8e5c990037314239" Type="http://schemas.openxmlformats.org/officeDocument/2006/relationships/slide" Target="slides/slide2.xml"/><Relationship Id="R908a427e0edb4c62" Type="http://schemas.openxmlformats.org/officeDocument/2006/relationships/slideMaster" Target="slideMasters/slideMaster1.xml"/><Relationship Id="Rce7e6aea7b2a4f6a" Type="http://schemas.openxmlformats.org/officeDocument/2006/relationships/slide" Target="slides/slide12.xml"/><Relationship Id="Rd0b1dcaefd7044af" Type="http://schemas.openxmlformats.org/officeDocument/2006/relationships/slide" Target="slides/slide9.xml"/><Relationship Id="Rdc2d9b22eaf94c28" Type="http://schemas.openxmlformats.org/officeDocument/2006/relationships/slide" Target="slides/slide11.xml"/><Relationship Id="Rdd85db8a0fdd417a" Type="http://schemas.openxmlformats.org/officeDocument/2006/relationships/presProps" Target="presProps.xml"/><Relationship Id="Re1bd90a36e2c4c6d" Type="http://schemas.openxmlformats.org/officeDocument/2006/relationships/slide" Target="slides/slide10.xml"/><Relationship Id="Rfc83b50ed10d46d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a57d24020bc14f15"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
          <a:effectLst>
            <a:outerShdw blurRad="76200" dist="34343" dir="3378596">
              <a:srgbClr val="000000">
                <a:alpha val="18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cd0529405cdd491f" Type="http://schemas.openxmlformats.org/officeDocument/2006/relationships/slide" Target="../slides/slide1.xml"/><Relationship Id="Rf0889640aed34a8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a53a6cea6b0a48ca" Type="http://schemas.openxmlformats.org/officeDocument/2006/relationships/slide" Target="../slides/slide2.xml"/><Relationship Id="Re561f5deab6f4996"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480b024302ea45d7" Type="http://schemas.openxmlformats.org/officeDocument/2006/relationships/notesMaster" Target="../notesMasters/notesMaster1.xml"/><Relationship Id="R84f09631f0e648bc"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799f5b0eca844539" Type="http://schemas.openxmlformats.org/officeDocument/2006/relationships/slide" Target="../slides/slide4.xml"/><Relationship Id="R8a671566a6b94704"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0511aff4efad4aab" Type="http://schemas.openxmlformats.org/officeDocument/2006/relationships/slide" Target="../slides/slide5.xml"/><Relationship Id="R43bef26e12144b29"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0e9dcf710d4447a4" Type="http://schemas.openxmlformats.org/officeDocument/2006/relationships/slide" Target="../slides/slide6.xml"/><Relationship Id="R6b2d6fbc4a94423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1423f672d7bc44de" Type="http://schemas.openxmlformats.org/officeDocument/2006/relationships/slide" Target="../slides/slide7.xml"/><Relationship Id="R9eafeb531bad471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465d0dc43a6f4867" Type="http://schemas.openxmlformats.org/officeDocument/2006/relationships/notesMaster" Target="../notesMasters/notesMaster1.xml"/><Relationship Id="R501e932a55484883"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8a7f3c0e864b4a0b" Type="http://schemas.openxmlformats.org/officeDocument/2006/relationships/notesMaster" Target="../notesMasters/notesMaster1.xml"/><Relationship Id="Rf8185bf76fa54c6c"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056050664ffc4bd1" Type="http://schemas.openxmlformats.org/officeDocument/2006/relationships/slide" Target="../slides/slide10.xml"/><Relationship Id="R3693ed045fd548fe"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164033aa4a3a4d4c" Type="http://schemas.openxmlformats.org/officeDocument/2006/relationships/notesMaster" Target="../notesMasters/notesMaster1.xml"/><Relationship Id="R8b2e4652c9a64b89"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3881c8f57bb04ffa" Type="http://schemas.openxmlformats.org/officeDocument/2006/relationships/slide" Target="../slides/slide12.xml"/><Relationship Id="R57d8b6b75c5b4a9c" Type="http://schemas.openxmlformats.org/officeDocument/2006/relationships/notesMaster" Target="../notesMasters/notesMaster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[수업 시간 구성]</a:t>
            </a:r>
          </a:p>
          <a:p xmlns:a="http://schemas.openxmlformats.org/drawingml/2006/main">
            <a:r>
              <a:t>0–10분 · 《히든 피겨스》와 human computer</a:t>
            </a:r>
          </a:p>
          <a:p xmlns:a="http://schemas.openxmlformats.org/drawingml/2006/main">
            <a:r>
              <a:t>10–15분 · 자동 처리와 판단의 차이</a:t>
            </a:r>
          </a:p>
          <a:p xmlns:a="http://schemas.openxmlformats.org/drawingml/2006/main">
            <a:r>
              <a:t>15–25분 · 하드웨어·소프트웨어·운영체제</a:t>
            </a:r>
          </a:p>
          <a:p xmlns:a="http://schemas.openxmlformats.org/drawingml/2006/main">
            <a:r>
              <a:t>25–35분 · 코드 → 실행 도구 → 운영체제 → 하드웨어 → 결과</a:t>
            </a:r>
          </a:p>
          <a:p xmlns:a="http://schemas.openxmlformats.org/drawingml/2006/main">
            <a:r>
              <a:t>35–45분 · 코딩·프로그래밍·개발과 자연어 인터페이스</a:t>
            </a:r>
          </a:p>
          <a:p xmlns:a="http://schemas.openxmlformats.org/drawingml/2006/main">
            <a:r>
              <a:t/>
            </a:r>
          </a:p>
          <a:p xmlns:a="http://schemas.openxmlformats.org/drawingml/2006/main">
            <a:r>
              <a:t>5분 단위로만 시간을 확인한다. 영화 이야기는 10분 안에 computer의 뜻 변화까지 연결하고, 25분에는 반드시 코드 실행 흐름으로 넘어간다.</a:t>
            </a:r>
          </a:p>
          <a:p xmlns:a="http://schemas.openxmlformats.org/drawingml/2006/main">
            <a:r>
              <a:t/>
            </a:r>
          </a:p>
          <a:p xmlns:a="http://schemas.openxmlformats.org/drawingml/2006/main">
            <a:r>
              <a:t>[대본]</a:t>
            </a:r>
          </a:p>
          <a:p xmlns:a="http://schemas.openxmlformats.org/drawingml/2006/main">
            <a:r>
              <a:t>영화 《히든 피겨스》를 본 사람이 있나요? 이 영화에 등장하는 흑인 여성 인물들의 출발점이 된 업무를 NASA에서는 무엇이라고 불렀을까요? human computer라고 불렀습니다. 다만 세 인물이 영화 속에서 끝까지 같은 직책이었던 것은 아닙니다. 그 차이는 다음 장에서 다시 이야기하겠습니다. 그런데 여기서 computer는 기계가 아니라 사람입니다. 왜 사람을 computer라고 불렀을까요? 그 질문에서 이번 수업을 시작하겠습니다.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영화 《히든 피겨스》는 NASA 랭리 연구소에서 일한 흑인 여성 수학자들의 실화를 바탕으로 합니다. 영화는 캐서린 존슨, 메리 잭슨, 도로시 본 세 인물을 중심으로 전개되지만 세 사람이 같은 직책이었던 것은 아닙니다. 세 사람 모두 인간 계산원 조직과 연결되어 있었고, 이후 맡은 역할은 수학자·엔지니어·관리자·프로그래머로 달라졌습니다.</a:t>
            </a:r>
          </a:p>
          <a:p xmlns:a="http://schemas.openxmlformats.org/drawingml/2006/main">
            <a:r>
              <a:t/>
            </a:r>
          </a:p>
          <a:p xmlns:a="http://schemas.openxmlformats.org/drawingml/2006/main">
            <a:r>
              <a:t>특히 도로시 본은 단순히 다른 계산원들과 같은 직책으로만 보면 안 됩니다. 도로시 본도 human computer로 일을 시작했지만, 1949년부터 웨스트 에어리어 컴퓨팅 조직을 이끄는 관리자가 됐습니다. 영화 속에서도 계산 업무를 하는 흑인 여성들을 배치하고 이끄는 책임자에 가깝습니다. 따라서 ‘세 주인공의 직업이 모두 human computer였다’고 한 문장으로 묶기보다, human computer라는 업무에서 출발하거나 그 조직에 속했고 서로 다른 전문 역할로 이동했다고 설명하는 편이 정확합니다.</a:t>
            </a:r>
          </a:p>
          <a:p xmlns:a="http://schemas.openxmlformats.org/drawingml/2006/main">
            <a:r>
              <a:t/>
            </a:r>
          </a:p>
          <a:p xmlns:a="http://schemas.openxmlformats.org/drawingml/2006/main">
            <a:r>
              <a:t>영어 compute는 계산한다는 뜻이고, computer는 원래 계산을 수행하는 사람이었습니다. 천문학·항해·측량·비행과 우주선 궤도처럼 계산량이 많은 일을 여러 사람이 나눠 맡고 다른 사람이 검산했습니다. 연구소에 IBM 전자식 컴퓨터가 들어오면서 손으로 계산하던 일이 기계로 옮겨 갔고, 사람의 직업 이름이 기계의 이름이 됐습니다. 도로시 본은 새 기계를 밀어내는 대신 FORTRAN을 익히고 동료들에게도 가르쳐, 조직을 전자식 컴퓨터를 다루는 팀으로 전환했습니다. 도구가 바뀌면 사람이 알아야 할 지식과 맡는 역할도 달라진다는 이야기입니다.</a:t>
            </a:r>
          </a:p>
          <a:p xmlns:a="http://schemas.openxmlformats.org/drawingml/2006/main">
            <a:r>
              <a:t/>
            </a:r>
          </a:p>
          <a:p xmlns:a="http://schemas.openxmlformats.org/drawingml/2006/main">
            <a:r>
              <a:t>[예상 질문]</a:t>
            </a:r>
          </a:p>
          <a:p xmlns:a="http://schemas.openxmlformats.org/drawingml/2006/main">
            <a:r>
              <a:t>Q. 그때 계산하는 사람은 지금의 개발자였나요?</a:t>
            </a:r>
          </a:p>
          <a:p xmlns:a="http://schemas.openxmlformats.org/drawingml/2006/main">
            <a:r>
              <a:t>A. 완전히 같지는 않다. 수학적 계산 절차를 수행하고 검산하는 직업이었으며, 이후 일부는 전자식 컴퓨터의 프로그램과 운영 업무로 이동했다.</a:t>
            </a:r>
          </a:p>
          <a:p xmlns:a="http://schemas.openxmlformats.org/drawingml/2006/main">
            <a:r>
              <a:t/>
            </a:r>
          </a:p>
          <a:p xmlns:a="http://schemas.openxmlformats.org/drawingml/2006/main">
            <a:r>
              <a:t>[Sources]</a:t>
            </a:r>
          </a:p>
          <a:p xmlns:a="http://schemas.openxmlformats.org/drawingml/2006/main">
            <a:r>
              <a:t>NASA · Dorothy J. Vaughan</a:t>
            </a:r>
          </a:p>
          <a:p xmlns:a="http://schemas.openxmlformats.org/drawingml/2006/main">
            <a:r>
              <a:t>https://www.nasa.gov/centers-and-facilities/langley/dorothy-j-vaughan/</a:t>
            </a:r>
          </a:p>
          <a:p xmlns:a="http://schemas.openxmlformats.org/drawingml/2006/main">
            <a:r>
              <a:t/>
            </a:r>
          </a:p>
          <a:p xmlns:a="http://schemas.openxmlformats.org/drawingml/2006/main">
            <a:r>
              <a:t>NASA · Dorothy Vaughan</a:t>
            </a:r>
          </a:p>
          <a:p xmlns:a="http://schemas.openxmlformats.org/drawingml/2006/main">
            <a:r>
              <a:t>https://www.nasa.gov/people/dorothy-vaughan/</a:t>
            </a:r>
          </a:p>
          <a:p xmlns:a="http://schemas.openxmlformats.org/drawingml/2006/main">
            <a:r>
              <a:t/>
            </a:r>
          </a:p>
          <a:p xmlns:a="http://schemas.openxmlformats.org/drawingml/2006/main">
            <a:r>
              <a:t>Smithsonian American Women’s History Museum · Human Computer Project</a:t>
            </a:r>
          </a:p>
          <a:p xmlns:a="http://schemas.openxmlformats.org/drawingml/2006/main">
            <a:r>
              <a:t>https://womenshistory.si.edu/human-computer-project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은행에서 돈이 잘못 빠져나갔거나 성적이 이상하게 계산됐을 때 “전산이 그렇게 처리했습니다”라는 말을 들어 본 적이 있을 겁니다. 이 말은 컴퓨터가 스스로 판단했다는 뜻처럼 들립니다. 하지만 프로그램은 사람이 정한 규칙과 입력을 실행합니다. 규칙이 틀리면 틀린 규칙도 정확하게 실행합니다.</a:t>
            </a:r>
          </a:p>
          <a:p xmlns:a="http://schemas.openxmlformats.org/drawingml/2006/main">
            <a:r>
              <a:t/>
            </a:r>
          </a:p>
          <a:p xmlns:a="http://schemas.openxmlformats.org/drawingml/2006/main">
            <a:r>
              <a:t>AI는 단순한 규칙보다 훨씬 복잡합니다. 그래서 판단처럼 보이는 문장과 선택을 만들어 냅니다. 그래도 AI가 스스로 목적을 정하거나 결과의 책임을 맡는 것은 아닙니다. 사람이 목표와 사용 조건을 정하고, 결과가 상황에 맞는지 검토하고, 사용할지 고칠지 결정해야 합니다. ‘자동으로 나왔다’와 ‘옳다고 확인됐다’는 다른 말입니다.</a:t>
            </a:r>
          </a:p>
          <a:p xmlns:a="http://schemas.openxmlformats.org/drawingml/2006/main">
            <a:r>
              <a:t/>
            </a:r>
          </a:p>
          <a:p xmlns:a="http://schemas.openxmlformats.org/drawingml/2006/main">
            <a:r>
              <a:t>[예상 질문]</a:t>
            </a:r>
          </a:p>
          <a:p xmlns:a="http://schemas.openxmlformats.org/drawingml/2006/main">
            <a:r>
              <a:t>Q. AI는 스스로 판단하지 않나요?</a:t>
            </a:r>
          </a:p>
          <a:p xmlns:a="http://schemas.openxmlformats.org/drawingml/2006/main">
            <a:r>
              <a:t>A. AI는 학습한 데이터와 주어진 입력을 바탕으로 판단처럼 보이는 결과를 계산한다. 그러나 무엇을 목표로 삼을지, 어떤 조건에서 사용할지, 결과가 실제 상황에 맞는지와 그 책임까지 스스로 정하지는 않는다. 따라서 AI의 출력은 판단 자료가 될 수 있지만, 곧바로 최종 판단이나 옳음의 보증이 되지는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하드웨어는 떨어뜨리면 깨지는 것이라고 먼저 말하면 구분이 쉽습니다. CPU, 메모리, SSD, 화면, 키보드처럼 물리적으로 존재합니다. 소프트웨어는 그 위에서 실행되는 프로그램과 데이터입니다. 떨어뜨릴 수는 없지만 저장장치가 없으면 보관할 수 없고, 하드웨어가 없으면 실행할 수 없습니다.</a:t>
            </a:r>
          </a:p>
          <a:p xmlns:a="http://schemas.openxmlformats.org/drawingml/2006/main">
            <a:r>
              <a:t/>
            </a:r>
          </a:p>
          <a:p xmlns:a="http://schemas.openxmlformats.org/drawingml/2006/main">
            <a:r>
              <a:t>둘은 경쟁하는 종류가 아니라 함께 있어야 작동하는 두 구성 요소입니다.</a:t>
            </a:r>
          </a:p>
          <a:p xmlns:a="http://schemas.openxmlformats.org/drawingml/2006/main">
            <a:r>
              <a:t/>
            </a:r>
          </a:p>
          <a:p xmlns:a="http://schemas.openxmlformats.org/drawingml/2006/main">
            <a:r>
              <a:t>[예상 질문]</a:t>
            </a:r>
          </a:p>
          <a:p xmlns:a="http://schemas.openxmlformats.org/drawingml/2006/main">
            <a:r>
              <a:t>Q. 데이터도 소프트웨어인가요?</a:t>
            </a:r>
          </a:p>
          <a:p xmlns:a="http://schemas.openxmlformats.org/drawingml/2006/main">
            <a:r>
              <a:t>A. 넓게 보면 소프트웨어 체계 안에서 다루는 비물리적 정보다. 프로그램은 명령, 데이터는 프로그램이 읽고 쓰는 값이라고 구분하면 된다.</a:t>
            </a:r>
          </a:p>
          <a:p xmlns:a="http://schemas.openxmlformats.org/drawingml/2006/main">
            <a:r>
              <a:t/>
            </a:r>
          </a:p>
          <a:p xmlns:a="http://schemas.openxmlformats.org/drawingml/2006/main">
            <a:r>
              <a:t>Q. 클라우드는 하드웨어가 없나요?</a:t>
            </a:r>
          </a:p>
          <a:p xmlns:a="http://schemas.openxmlformats.org/drawingml/2006/main">
            <a:r>
              <a:t>A. 화면에서 멀리 보이지 않을 뿐, 데이터센터의 서버·저장장치·네트워크라는 하드웨어 위에서 동작한다.</a:t>
            </a:r>
          </a:p>
          <a:p xmlns:a="http://schemas.openxmlformats.org/drawingml/2006/main">
            <a:r>
              <a:t/>
            </a:r>
          </a:p>
          <a:p xmlns:a="http://schemas.openxmlformats.org/drawingml/2006/main">
            <a:r>
              <a:t>[심화·썰]</a:t>
            </a:r>
          </a:p>
          <a:p xmlns:a="http://schemas.openxmlformats.org/drawingml/2006/main">
            <a:r>
              <a:t>왜 인터넷 서비스에 ‘클라우드’, 즉 구름이라는 이름이 붙었을까요? 예전 네트워크 구성도에서는 내부 경로를 일일이 그릴 필요가 없는 인터넷과 통신망을 구름 모양으로 표시했습니다. 사용자는 구름 안에서 어떤 서버와 선을 거치는지 몰라도, 바깥에서 요청을 보내고 결과를 받을 수 있었습니다. 계산과 저장이 그 구름 모양 뒤의 서버로 이동하면서 ‘클라우드에서 처리한다’는 표현이 널리 쓰이게 됐습니다. 구름은 실제 저장 장소가 아니라, 복잡한 내부를 감춘 네트워크를 나타낸 그림 기호에서 나온 말입니다.</a:t>
            </a:r>
          </a:p>
          <a:p xmlns:a="http://schemas.openxmlformats.org/drawingml/2006/main">
            <a:r>
              <a:t/>
            </a:r>
          </a:p>
          <a:p xmlns:a="http://schemas.openxmlformats.org/drawingml/2006/main">
            <a:r>
              <a:t>[Sources]</a:t>
            </a:r>
          </a:p>
          <a:p xmlns:a="http://schemas.openxmlformats.org/drawingml/2006/main">
            <a:r>
              <a:t>Cloudflare Learning Center · What is the cloud?</a:t>
            </a:r>
          </a:p>
          <a:p xmlns:a="http://schemas.openxmlformats.org/drawingml/2006/main">
            <a:r>
              <a:t>https://www.cloudflare.com/learning/cloud/what-is-the-cloud/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[수업 후 보완]</a:t>
            </a:r>
          </a:p>
          <a:p xmlns:a="http://schemas.openxmlformats.org/drawingml/2006/main">
            <a:r>
              <a:t>2026-08-25 첫 수업에서 구두로 사용한 비유를 2026-08-29 시각자료로 보완한 슬라이드다. 교육과정과 평가 범위는 바꾸지 않는다.</a:t>
            </a:r>
          </a:p>
          <a:p xmlns:a="http://schemas.openxmlformats.org/drawingml/2006/main">
            <a:r>
              <a:t/>
            </a:r>
          </a:p>
          <a:p xmlns:a="http://schemas.openxmlformats.org/drawingml/2006/main">
            <a:r>
              <a:t>[대본]</a:t>
            </a:r>
          </a:p>
          <a:p xmlns:a="http://schemas.openxmlformats.org/drawingml/2006/main">
            <a:r>
              <a:t>컴퓨터를 하나의 작업실로 생각해 봅시다. 여기에서 실제로 계산하고 비교하는 사람은 CPU입니다. 지금 쓰는 자료를 펼쳐 놓는 책상은 RAM입니다. 작업이 끝난 파일을 전원을 꺼도 남도록 보관하는 책장과 서랍은 SSD나 HDD 같은 저장장치입니다.</a:t>
            </a:r>
          </a:p>
          <a:p xmlns:a="http://schemas.openxmlformats.org/drawingml/2006/main">
            <a:r>
              <a:t/>
            </a:r>
          </a:p>
          <a:p xmlns:a="http://schemas.openxmlformats.org/drawingml/2006/main">
            <a:r>
              <a:t>파일을 열면 책장에 있던 자료가 책상 위로 올라옵니다. CPU는 책상 위의 값을 가져와 처리하고 다시 책상 위에 놓는 일을 계속 반복합니다. 저장 버튼을 누르면 작업 중인 내용을 책장과 서랍에 기록합니다. 따라서 CPU 다음 RAM처럼 한 번만 지나가는 직선 순서로 이해하면 안 됩니다. CPU와 RAM은 작업하는 동안 계속 값을 주고받습니다.</a:t>
            </a:r>
          </a:p>
          <a:p xmlns:a="http://schemas.openxmlformats.org/drawingml/2006/main">
            <a:r>
              <a:t/>
            </a:r>
          </a:p>
          <a:p xmlns:a="http://schemas.openxmlformats.org/drawingml/2006/main">
            <a:r>
              <a:t>[설명할 때 주의할 점]</a:t>
            </a:r>
          </a:p>
          <a:p xmlns:a="http://schemas.openxmlformats.org/drawingml/2006/main">
            <a:r>
              <a:t>CPU를 사람처럼 그렸지만 스스로 목적을 정하거나 생각한다는 뜻은 아닙니다. 책상이 넓으면 자료를 더 많이 펼쳐 둘 수 있지만 책상만 넓어진다고 일하는 사람 자체가 빨라지는 것은 아닙니다. 이 비유는 성능 비교가 아니라 처리·임시 작업·장기 보관의 역할을 구분하기 위한 것입니다.</a:t>
            </a:r>
          </a:p>
          <a:p xmlns:a="http://schemas.openxmlformats.org/drawingml/2006/main">
            <a:r>
              <a:t/>
            </a:r>
          </a:p>
          <a:p xmlns:a="http://schemas.openxmlformats.org/drawingml/2006/main">
            <a:r>
              <a:t>[예상 질문]</a:t>
            </a:r>
          </a:p>
          <a:p xmlns:a="http://schemas.openxmlformats.org/drawingml/2006/main">
            <a:r>
              <a:t>Q. RAM이 많으면 CPU도 빨라지나요?</a:t>
            </a:r>
          </a:p>
          <a:p xmlns:a="http://schemas.openxmlformats.org/drawingml/2006/main">
            <a:r>
              <a:t>A. RAM이 부족해 생기던 기다림은 줄 수 있지만 CPU 자체의 계산 속도가 빨라지는 것은 아닙니다. 책상이 너무 좁아 자료를 계속 넣었다 꺼내는 상황이 줄어든다고 이해하면 됩니다.</a:t>
            </a:r>
          </a:p>
          <a:p xmlns:a="http://schemas.openxmlformats.org/drawingml/2006/main">
            <a:r>
              <a:t/>
            </a:r>
          </a:p>
          <a:p xmlns:a="http://schemas.openxmlformats.org/drawingml/2006/main">
            <a:r>
              <a:t>Q. 저장장치와 RAM은 둘 다 파일을 담는 곳 아닌가요?</a:t>
            </a:r>
          </a:p>
          <a:p xmlns:a="http://schemas.openxmlformats.org/drawingml/2006/main">
            <a:r>
              <a:t>A. RAM은 지금 작업할 내용을 잠깐 펼쳐 두며 전원을 끄면 내용이 유지되지 않습니다. 저장장치는 전원을 꺼도 파일을 오래 보관합니다.</a:t>
            </a:r>
          </a:p>
          <a:p xmlns:a="http://schemas.openxmlformats.org/drawingml/2006/main">
            <a:r>
              <a:t/>
            </a:r>
          </a:p>
          <a:p xmlns:a="http://schemas.openxmlformats.org/drawingml/2006/main">
            <a:r>
              <a:t>[Sources]</a:t>
            </a:r>
          </a:p>
          <a:p xmlns:a="http://schemas.openxmlformats.org/drawingml/2006/main">
            <a:r>
              <a:t>OpenAI image generation · original CPU/RAM/storage workroom analogy illustration · 2026-08-29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프로그램은 보통 CPU나 키보드에 직접 명령하지 않습니다. 운영체제에 “메모리를 주세요”, “이 파일을 저장해 주세요”, “화면에 그려 주세요”라고 요청합니다. 운영체제는 여러 프로그램이 같은 하드웨어를 안전하고 공통된 방식으로 쓰도록 조정합니다.</a:t>
            </a:r>
          </a:p>
          <a:p xmlns:a="http://schemas.openxmlformats.org/drawingml/2006/main">
            <a:r>
              <a:t/>
            </a:r>
          </a:p>
          <a:p xmlns:a="http://schemas.openxmlformats.org/drawingml/2006/main">
            <a:r>
              <a:t>Windows의 바탕화면만 운영체제가 아닙니다. 화면은 일부일 뿐이고, 화면이 없는 서버에도 운영체제가 있습니다.</a:t>
            </a:r>
          </a:p>
          <a:p xmlns:a="http://schemas.openxmlformats.org/drawingml/2006/main">
            <a:r>
              <a:t/>
            </a:r>
          </a:p>
          <a:p xmlns:a="http://schemas.openxmlformats.org/drawingml/2006/main">
            <a:r>
              <a:t>[심화·썰]</a:t>
            </a:r>
          </a:p>
          <a:p xmlns:a="http://schemas.openxmlformats.org/drawingml/2006/main">
            <a:r>
              <a:t>초기의 단일 코어 CPU는 한 순간에 하나의 명령 흐름을 실행했습니다. 그렇다면 음악을 들으면서 문서를 쓰는 일은 어떻게 가능했을까요? 운영체제가 아주 짧은 시간마다 실행할 작업을 바꾸어 주었기 때문입니다. 사람 눈에는 여러 프로그램이 동시에 움직이는 것처럼 보이지만, CPU는 빠르게 차례를 바꾸고 있었습니다. 이후 한 프로세서 안에 코어가 여러 개 들어가면서 서로 다른 명령 흐름을 실제로 동시에 처리할 수 있게 됐습니다. 그래도 어떤 작업을 어느 코어에 배정하고 메모리를 어떻게 나눌지는 운영체제가 계속 조정합니다. 코어 수가 늘어난 것은 운영체제가 사라졌다는 뜻이 아니라, 관리할 실행 자원이 늘어났다는 뜻입니다.</a:t>
            </a:r>
          </a:p>
          <a:p xmlns:a="http://schemas.openxmlformats.org/drawingml/2006/main">
            <a:r>
              <a:t/>
            </a:r>
          </a:p>
          <a:p xmlns:a="http://schemas.openxmlformats.org/drawingml/2006/main">
            <a:r>
              <a:t>[예상 질문]</a:t>
            </a:r>
          </a:p>
          <a:p xmlns:a="http://schemas.openxmlformats.org/drawingml/2006/main">
            <a:r>
              <a:t>Q. Windows와 운영체제는 같은 말인가요?</a:t>
            </a:r>
          </a:p>
          <a:p xmlns:a="http://schemas.openxmlformats.org/drawingml/2006/main">
            <a:r>
              <a:t>A. Windows는 운영체제의 한 종류다. macOS, Linux, Android, iOS도 운영체제다.</a:t>
            </a:r>
          </a:p>
          <a:p xmlns:a="http://schemas.openxmlformats.org/drawingml/2006/main">
            <a:r>
              <a:t/>
            </a:r>
          </a:p>
          <a:p xmlns:a="http://schemas.openxmlformats.org/drawingml/2006/main">
            <a:r>
              <a:t>Q. 운영체제가 없으면 프로그램은 못 돌아가나요?</a:t>
            </a:r>
          </a:p>
          <a:p xmlns:a="http://schemas.openxmlformats.org/drawingml/2006/main">
            <a:r>
              <a:t>A. 아주 작은 장치는 운영체제 없이 특정 프로그램이 하드웨어를 직접 다루기도 한다. 하지만 우리가 쓰는 PC·휴대전화·서버에서는 운영체제가 일반적이다.</a:t>
            </a:r>
          </a:p>
          <a:p xmlns:a="http://schemas.openxmlformats.org/drawingml/2006/main">
            <a:r>
              <a:t/>
            </a:r>
          </a:p>
          <a:p xmlns:a="http://schemas.openxmlformats.org/drawingml/2006/main">
            <a:r>
              <a:t>[Sources]</a:t>
            </a:r>
          </a:p>
          <a:p xmlns:a="http://schemas.openxmlformats.org/drawingml/2006/main">
            <a:r>
              <a:t>IBM · Time-sharing</a:t>
            </a:r>
          </a:p>
          <a:p xmlns:a="http://schemas.openxmlformats.org/drawingml/2006/main">
            <a:r>
              <a:t>https://www.ibm.com/history/time-sharing</a:t>
            </a:r>
          </a:p>
          <a:p xmlns:a="http://schemas.openxmlformats.org/drawingml/2006/main">
            <a:r>
              <a:t/>
            </a:r>
          </a:p>
          <a:p xmlns:a="http://schemas.openxmlformats.org/drawingml/2006/main">
            <a:r>
              <a:t>IBM · What is an Operating System?</a:t>
            </a:r>
          </a:p>
          <a:p xmlns:a="http://schemas.openxmlformats.org/drawingml/2006/main">
            <a:r>
              <a:t>https://www.ibm.com/think/topics/operating-systems</a:t>
            </a:r>
          </a:p>
          <a:p xmlns:a="http://schemas.openxmlformats.org/drawingml/2006/main">
            <a:r>
              <a:t/>
            </a:r>
          </a:p>
          <a:p xmlns:a="http://schemas.openxmlformats.org/drawingml/2006/main">
            <a:r>
              <a:t>Intel · The Multi-Core Revolution</a:t>
            </a:r>
          </a:p>
          <a:p xmlns:a="http://schemas.openxmlformats.org/drawingml/2006/main">
            <a:r>
              <a:t>https://www.intel.com/content/dam/www/public/us/en/documents/technology-briefs/intel-labs-multi-core-revolution-paper.pdf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운영체제의 역할을 다섯 개 용어로 외우기보다 세 묶음으로 설명합니다. 첫째, CPU 시간과 메모리를 나누어 프로그램을 실행합니다. 둘째, 파일과 장치를 공통 방식으로 다룹니다. 셋째, 계정과 권한으로 접근 범위를 정합니다.</a:t>
            </a:r>
          </a:p>
          <a:p xmlns:a="http://schemas.openxmlformats.org/drawingml/2006/main">
            <a:r>
              <a:t/>
            </a:r>
          </a:p>
          <a:p xmlns:a="http://schemas.openxmlformats.org/drawingml/2006/main">
            <a:r>
              <a:t>마지막 권한은 뒤의 서비스 개발에서 다시 만납니다. “누가 어떤 데이터를 볼 수 있는가”는 운영체제에서도, 웹서비스에서도 중요한 질문입니다.</a:t>
            </a:r>
          </a:p>
          <a:p xmlns:a="http://schemas.openxmlformats.org/drawingml/2006/main">
            <a:r>
              <a:t/>
            </a:r>
          </a:p>
          <a:p xmlns:a="http://schemas.openxmlformats.org/drawingml/2006/main">
            <a:r>
              <a:t>[심화·썰]</a:t>
            </a:r>
          </a:p>
          <a:p xmlns:a="http://schemas.openxmlformats.org/drawingml/2006/main">
            <a:r>
              <a:t>운영체제는 수많은 하드웨어를 어떻게 다룰까요? 첫째는 표준 규격입니다. USB처럼 연결 방식과 주고받을 신호의 규칙이 정해져 있으면, 서로 다른 회사의 장치도 같은 기본 방식으로 연결할 수 있습니다. 둘째는 드라이버입니다. 문서 프로그램은 프린터마다 내부 명령을 알지 못하고 운영체제에 “이 문서를 인쇄해 줘”라고 공통 요청을 보냅니다. 운영체제는 드라이버를 통해 그 요청을 특정 장치가 알아듣는 명령으로 전달합니다. 공개된 표준을 따르는 장치는 운영체제가 공통 드라이버를 제공할 수도 있고, 특수 기능이 있는 장치는 제조사 드라이버가 필요할 수 있습니다. 표준은 공통 약속이고, 드라이버는 운영체제와 장치 사이의 통역 소프트웨어라고 보면 됩니다.</a:t>
            </a:r>
          </a:p>
          <a:p xmlns:a="http://schemas.openxmlformats.org/drawingml/2006/main">
            <a:r>
              <a:t/>
            </a:r>
          </a:p>
          <a:p xmlns:a="http://schemas.openxmlformats.org/drawingml/2006/main">
            <a:r>
              <a:t>[예상 질문]</a:t>
            </a:r>
          </a:p>
          <a:p xmlns:a="http://schemas.openxmlformats.org/drawingml/2006/main">
            <a:r>
              <a:t>Q. 드라이버도 운영체제인가요?</a:t>
            </a:r>
          </a:p>
          <a:p xmlns:a="http://schemas.openxmlformats.org/drawingml/2006/main">
            <a:r>
              <a:t>A. 운영체제와 장치의 통신에 참여하는 소프트웨어다. 운영체제에 기본으로 포함되기도 하고 제조사가 따로 제공하기도 한다.</a:t>
            </a:r>
          </a:p>
          <a:p xmlns:a="http://schemas.openxmlformats.org/drawingml/2006/main">
            <a:r>
              <a:t/>
            </a:r>
          </a:p>
          <a:p xmlns:a="http://schemas.openxmlformats.org/drawingml/2006/main">
            <a:r>
              <a:t>Q. 표준 규격만 있으면 드라이버는 필요 없나요?</a:t>
            </a:r>
          </a:p>
          <a:p xmlns:a="http://schemas.openxmlformats.org/drawingml/2006/main">
            <a:r>
              <a:t>A. 표준을 따르는 장치는 운영체제가 이미 가진 공통 드라이버로 동작할 수 있다. 다만 장치 고유 기능을 쓰려면 별도 드라이버가 필요할 수 있다.</a:t>
            </a:r>
          </a:p>
          <a:p xmlns:a="http://schemas.openxmlformats.org/drawingml/2006/main">
            <a:r>
              <a:t/>
            </a:r>
          </a:p>
          <a:p xmlns:a="http://schemas.openxmlformats.org/drawingml/2006/main">
            <a:r>
              <a:t>[Sources]</a:t>
            </a:r>
          </a:p>
          <a:p xmlns:a="http://schemas.openxmlformats.org/drawingml/2006/main">
            <a:r>
              <a:t>Microsoft Learn · What is a Driver?</a:t>
            </a:r>
          </a:p>
          <a:p xmlns:a="http://schemas.openxmlformats.org/drawingml/2006/main">
            <a:r>
              <a:t>https://learn.microsoft.com/en-us/windows-hardware/drivers/gettingstarted/what-is-a-driver-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Python의 total = price + delivery_fee 같은 코드는 사람이 읽기 좋은 고급 언어입니다. CPU가 이 문장을 한국어나 영어처럼 이해하는 것은 아닙니다. 컴파일러나 인터프리터 같은 실행 도구가 컴퓨터가 처리할 형태로 바꾸고, 운영체제가 메모리와 CPU 시간을 제공하며, 하드웨어가 실제 명령을 실행합니다. 마지막에 화면이나 파일로 결과가 나타납니다.</a:t>
            </a:r>
          </a:p>
          <a:p xmlns:a="http://schemas.openxmlformats.org/drawingml/2006/main">
            <a:r>
              <a:t/>
            </a:r>
          </a:p>
          <a:p xmlns:a="http://schemas.openxmlformats.org/drawingml/2006/main">
            <a:r>
              <a:t>VS Code는 이 흐름을 묶어 보여 주는 작업 공간입니다. 실제 Python 코드는 선택한 Python 인터프리터가 실행합니다. 다음 환경 설정 수업에서 이 구분이 중요해집니다.</a:t>
            </a:r>
          </a:p>
          <a:p xmlns:a="http://schemas.openxmlformats.org/drawingml/2006/main">
            <a:r>
              <a:t/>
            </a:r>
          </a:p>
          <a:p xmlns:a="http://schemas.openxmlformats.org/drawingml/2006/main">
            <a:r>
              <a:t>[예상 질문]</a:t>
            </a:r>
          </a:p>
          <a:p xmlns:a="http://schemas.openxmlformats.org/drawingml/2006/main">
            <a:r>
              <a:t>Q. AI가 만든 코드는 CPU가 바로 이해하나요?</a:t>
            </a:r>
          </a:p>
          <a:p xmlns:a="http://schemas.openxmlformats.org/drawingml/2006/main">
            <a:r>
              <a:t>A. 아니다. AI가 만들었든 사람이 만들었든 Python 같은 고급 언어 코드는 같은 실행 과정을 거친다.</a:t>
            </a:r>
          </a:p>
          <a:p xmlns:a="http://schemas.openxmlformats.org/drawingml/2006/main">
            <a:r>
              <a:t/>
            </a:r>
          </a:p>
          <a:p xmlns:a="http://schemas.openxmlformats.org/drawingml/2006/main">
            <a:r>
              <a:t>Q. 컴파일러와 인터프리터를 구분해서 외워야 하나요?</a:t>
            </a:r>
          </a:p>
          <a:p xmlns:a="http://schemas.openxmlformats.org/drawingml/2006/main">
            <a:r>
              <a:t>A. 지금은 코드를 컴퓨터가 처리할 형태로 바꾸거나 읽어 실행하는 도구가 필요하다는 정도면 충분하다.</a:t>
            </a:r>
          </a:p>
          <a:p xmlns:a="http://schemas.openxmlformats.org/drawingml/2006/main">
            <a:r>
              <a:t/>
            </a:r>
          </a:p>
          <a:p xmlns:a="http://schemas.openxmlformats.org/drawingml/2006/main">
            <a:r>
              <a:t>[심화·썰]</a:t>
            </a:r>
          </a:p>
          <a:p xmlns:a="http://schemas.openxmlformats.org/drawingml/2006/main">
            <a:r>
              <a:t>‘버그’라는 말을 들어 본 사람이 있나요? 프로그램이 예상과 다르게 움직이는 문제를 흔히 버그라고 부릅니다. 1947년 하버드 Mark II 컴퓨터가 오작동했을 때 기술자들은 릴레이 사이에 끼어 있던 나방 한 마리를 발견해 작업 기록에 붙였습니다. 기록에는 “버그가 실제로 발견된 첫 사례”라는 재치 있는 문장이 남았습니다. 여기서 중요한 반전이 있습니다. bug라는 말은 이미 그보다 앞서 기계의 결함을 뜻하는 말로 쓰이고 있었습니다. 나방 사건이 단어를 처음 만든 것이 아니라, 비유로 쓰던 버그가 진짜 곤충으로 나타난 유명한 사건입니다.</a:t>
            </a:r>
          </a:p>
          <a:p xmlns:a="http://schemas.openxmlformats.org/drawingml/2006/main">
            <a:r>
              <a:t/>
            </a:r>
          </a:p>
          <a:p xmlns:a="http://schemas.openxmlformats.org/drawingml/2006/main">
            <a:r>
              <a:t>[Sources]</a:t>
            </a:r>
          </a:p>
          <a:p xmlns:a="http://schemas.openxmlformats.org/drawingml/2006/main">
            <a:r>
              <a:t>Smithsonian National Museum of American History · Grace Murray Hopper interview, 1969</a:t>
            </a:r>
          </a:p>
          <a:p xmlns:a="http://schemas.openxmlformats.org/drawingml/2006/main">
            <a:r>
              <a:t>https://mads.si.edu/mads/id/NMAH-AC0196_hopp690107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세 단어는 일상에서 섞어 쓰지만 범위가 다릅니다. 코딩은 명령과 논리를 코드로 표현하는 활동입니다. 프로그래밍은 문제를 이해하고 설계하고 실행하고 테스트하고 수정하는 과정까지 포함합니다. 소프트웨어 개발은 여기에 사용자 요구, 배포, 운영, 보안, 유지보수까지 포함합니다.</a:t>
            </a:r>
          </a:p>
          <a:p xmlns:a="http://schemas.openxmlformats.org/drawingml/2006/main">
            <a:r>
              <a:t/>
            </a:r>
          </a:p>
          <a:p xmlns:a="http://schemas.openxmlformats.org/drawingml/2006/main">
            <a:r>
              <a:t>AI가 대신하는 부분을 가운데 코딩 한 칸으로만 설명하면 현재와 맞지 않습니다. AI는 요구 정리, 계획, 테스트와 수정도 돕습니다. 다만 어느 결과를 채택할지와 책임의 주체를 자동으로 넘길 수는 없습니다.</a:t>
            </a:r>
          </a:p>
          <a:p xmlns:a="http://schemas.openxmlformats.org/drawingml/2006/main">
            <a:r>
              <a:t/>
            </a:r>
          </a:p>
          <a:p xmlns:a="http://schemas.openxmlformats.org/drawingml/2006/main">
            <a:r>
              <a:t>[예상 질문]</a:t>
            </a:r>
          </a:p>
          <a:p xmlns:a="http://schemas.openxmlformats.org/drawingml/2006/main">
            <a:r>
              <a:t>Q. 코딩과 프로그래밍은 완전히 다른 말인가요?</a:t>
            </a:r>
          </a:p>
          <a:p xmlns:a="http://schemas.openxmlformats.org/drawingml/2006/main">
            <a:r>
              <a:t>A. 실제 대화에서는 겹쳐 쓰인다. 여기서는 범위를 이해하기 위해 코딩을 더 좁은 활동, 프로그래밍을 더 넓은 과정으로 구분한다.</a:t>
            </a:r>
          </a:p>
          <a:p xmlns:a="http://schemas.openxmlformats.org/drawingml/2006/main">
            <a:r>
              <a:t/>
            </a:r>
          </a:p>
          <a:p xmlns:a="http://schemas.openxmlformats.org/drawingml/2006/main">
            <a:r>
              <a:t>[심화·썰]</a:t>
            </a:r>
          </a:p>
          <a:p xmlns:a="http://schemas.openxmlformats.org/drawingml/2006/main">
            <a:r>
              <a:t>개발자의 일을 10칸으로 비유해 보겠습니다. 4칸은 무엇을 만들지 파악하고 기존 구조를 읽고 설계하는 데, 1칸은 새 코드를 쓰는 데, 5칸은 테스트하고 문제를 찾아 수정하고 다시 확인하는 데 쓴다고 보는 것입니다. 모든 회사와 프로젝트를 측정한 고정 통계는 아닙니다. 코딩이 개발의 전부라는 오해를 깨기 위한 실무 감각의 비유입니다. 프로젝트와 역할에 따라 비율은 달라지지만, 새 코드를 타이핑하는 시간보다 문제를 파악하고 결과를 확인하는 시간이 훨씬 클 수 있습니다. AI가 코드를 빨리 만들수록 앞의 설계와 뒤의 검증이 더 중요해지는 이유도 여기에 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초기의 프로그래밍은 사람이 기계의 방식에 맞춰 표현해야 했습니다. 고급 언어가 발전하면서 문제에 가까운 코드를 쓸 수 있게 됐고, 생성형 AI 이후에는 자연어로 목적과 조건을 설명해 결과물을 만들 수 있게 됐습니다. 이제 자연어가 단순한 설명문을 넘어, 이미지·영상·문서·프로그램을 만드는 입력으로 쓰입니다.</a:t>
            </a:r>
          </a:p>
          <a:p xmlns:a="http://schemas.openxmlformats.org/drawingml/2006/main">
            <a:r>
              <a:t/>
            </a:r>
          </a:p>
          <a:p xmlns:a="http://schemas.openxmlformats.org/drawingml/2006/main">
            <a:r>
              <a:t>그래서 “AI 시대에는 글쓰기가 중요해졌다”는 말을 합니다. 정확히는 글쓰기가 전에는 중요하지 않았다는 뜻이 아닙니다. 개발에서도 요구사항, 오류 보고, 문서와 테스트 기준을 글로 정확히 남겨야 했습니다. 달라진 점은 자연어가 실행 결과와 더 직접 연결된다는 것입니다. 애매하게 설명하면 그럴듯하지만 엉뚱한 결과가 빠르게 만들어질 수 있습니다.</a:t>
            </a:r>
          </a:p>
          <a:p xmlns:a="http://schemas.openxmlformats.org/drawingml/2006/main">
            <a:r>
              <a:t/>
            </a:r>
          </a:p>
          <a:p xmlns:a="http://schemas.openxmlformats.org/drawingml/2006/main">
            <a:r>
              <a:t>그리고 도메인 지식이 더 중요해집니다. 병원 업무를 모르면 의료 서비스의 빠진 조건을 알아보기 어렵고, 학교 업무를 모르면 성적 처리 결과가 이상한지 판단하기 어렵습니다. AI 사용법을 아는 것만으로는 부족합니다. 자신이 다루는 분야를 알아야 목적과 제한을 설명하고 결과의 오류를 발견할 수 있습니다.</a:t>
            </a:r>
          </a:p>
          <a:p xmlns:a="http://schemas.openxmlformats.org/drawingml/2006/main">
            <a:r>
              <a:t/>
            </a:r>
          </a:p>
          <a:p xmlns:a="http://schemas.openxmlformats.org/drawingml/2006/main">
            <a:r>
              <a:t>[예상 질문]</a:t>
            </a:r>
          </a:p>
          <a:p xmlns:a="http://schemas.openxmlformats.org/drawingml/2006/main">
            <a:r>
              <a:t>Q. 앞으로 프로그래밍 언어가 없어질까요?</a:t>
            </a:r>
          </a:p>
          <a:p xmlns:a="http://schemas.openxmlformats.org/drawingml/2006/main">
            <a:r>
              <a:t>A. 사용자가 코드를 직접 보지 않는 도구는 늘 수 있다. 다만 현재 실행되는 소프트웨어의 내부에는 여전히 코드와 계산 구조가 있고, 도구가 감추는 범위가 커지는 것으로 보는 편이 정확하다.</a:t>
            </a:r>
          </a:p>
          <a:p xmlns:a="http://schemas.openxmlformats.org/drawingml/2006/main">
            <a:r>
              <a:t/>
            </a:r>
          </a:p>
          <a:p xmlns:a="http://schemas.openxmlformats.org/drawingml/2006/main">
            <a:r>
              <a:t>[심화·썰]</a:t>
            </a:r>
          </a:p>
          <a:p xmlns:a="http://schemas.openxmlformats.org/drawingml/2006/main">
            <a:r>
              <a:t>초기 사용자는 파일 하나를 옮기기 위해 명령 이름과 문법을 기억해야 했습니다. 그래픽 사용자 환경이 널리 퍼지자 파일을 아이콘으로 보고 마우스로 끌어 옮길 수 있게 됐습니다. 스마트폰은 손가락 동작으로 인터페이스를 다시 바꿨고, 생성형 AI는 말로 목적을 설명하는 대화형 인터페이스를 넓혔습니다. 진입 장벽은 계속 낮아졌지만, 무엇을 옮겨야 하는지와 결과가 맞는지를 아는 능력은 사라지지 않았습니다. 자연어 인터페이스의 시대에는 문학적으로 화려한 문장보다 목적·대상·조건·완료 기준을 빠짐없이 쓰는 명확한 글이 중요합니다.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바이브 코딩은 문법을 모른 채 아무 말이나 던지는 방식이 아닙니다. 원하는 결과와 기준을 설명하고, AI가 계획·코드·파일을 제안하면, 실행 결과를 보고 다시 요청하는 순환입니다. 테스트와 문제 분석도 AI가 도울 수 있습니다. 마지막에 채택할지 수정할지 중단할지는 사람이 결정합니다.</a:t>
            </a:r>
          </a:p>
          <a:p xmlns:a="http://schemas.openxmlformats.org/drawingml/2006/main">
            <a:r>
              <a:t/>
            </a:r>
          </a:p>
          <a:p xmlns:a="http://schemas.openxmlformats.org/drawingml/2006/main">
            <a:r>
              <a:t>AI가 항상 코드만 답한다고 설명하지 않습니다. 이미지 요청에는 이미지, 음악 요청에는 음악이 옵니다. 소프트웨어를 요청할 때는 코드와 파일이 실행 결과의 핵심이지만, 계획과 자연어 설명, 화면 미리보기도 함께 올 수 있습니다.</a:t>
            </a:r>
          </a:p>
          <a:p xmlns:a="http://schemas.openxmlformats.org/drawingml/2006/main">
            <a:r>
              <a:t/>
            </a:r>
          </a:p>
          <a:p xmlns:a="http://schemas.openxmlformats.org/drawingml/2006/main">
            <a:r>
              <a:t>[예상 질문]</a:t>
            </a:r>
          </a:p>
          <a:p xmlns:a="http://schemas.openxmlformats.org/drawingml/2006/main">
            <a:r>
              <a:t>Q. 자연어만 쓰면 바이브 코딩인가요?</a:t>
            </a:r>
          </a:p>
          <a:p xmlns:a="http://schemas.openxmlformats.org/drawingml/2006/main">
            <a:r>
              <a:t>A. 자연어 요청만이 아니라 실행 결과를 보고 다시 판단하고 수정하는 반복까지 포함해야 개발 방식이라고 볼 수 있다.</a:t>
            </a:r>
          </a:p>
          <a:p xmlns:a="http://schemas.openxmlformats.org/drawingml/2006/main">
            <a:r>
              <a:t/>
            </a:r>
          </a:p>
          <a:p xmlns:a="http://schemas.openxmlformats.org/drawingml/2006/main">
            <a:r>
              <a:t>Q. AI에게 전부 맡기면 더 빠르지 않나요?</a:t>
            </a:r>
          </a:p>
          <a:p xmlns:a="http://schemas.openxmlformats.org/drawingml/2006/main">
            <a:r>
              <a:t>A. 짧게는 빠를 수 있지만 기준 없이 맡기면 틀린 방향으로 빠르게 갈 수 있다. 결과를 확인할 기준이 먼저 필요하다.</a:t>
            </a:r>
          </a:p>
          <a:p xmlns:a="http://schemas.openxmlformats.org/drawingml/2006/main">
            <a:r>
              <a:t/>
            </a:r>
          </a:p>
          <a:p xmlns:a="http://schemas.openxmlformats.org/drawingml/2006/main">
            <a:r>
              <a:t>[심화·썰]</a:t>
            </a:r>
          </a:p>
          <a:p xmlns:a="http://schemas.openxmlformats.org/drawingml/2006/main">
            <a:r>
              <a:t>2025년 AI 연구자 안드레이 카파시는 자연어로 원하는 것을 말하고, AI가 만든 코드를 실행한 뒤, 결과를 보며 다시 요청하는 모습을 “vibe coding”이라고 표현했습니다. 이 말은 빠르게 퍼졌고 사람마다 조금씩 다른 뜻으로 사용하기 시작했습니다. 새 용어의 정의는 앞으로 달라질 수 있습니다. 그래서 낱말을 외우는 것보다 실제 행동을 남겨야 합니다. 목적과 기준을 말하고, 결과를 실행해 보고, 예상과 비교하고, 채택·수정·중단을 결정하는 순환입니다.</a:t>
            </a:r>
          </a:p>
          <a:p xmlns:a="http://schemas.openxmlformats.org/drawingml/2006/main">
            <a:r>
              <a:t/>
            </a:r>
          </a:p>
          <a:p xmlns:a="http://schemas.openxmlformats.org/drawingml/2006/main">
            <a:r>
              <a:t>[Sources]</a:t>
            </a:r>
          </a:p>
          <a:p xmlns:a="http://schemas.openxmlformats.org/drawingml/2006/main">
            <a:r>
              <a:t>Andrej Karpathy · original “vibe coding” post, 2025-02-02</a:t>
            </a:r>
          </a:p>
          <a:p xmlns:a="http://schemas.openxmlformats.org/drawingml/2006/main">
            <a:r>
              <a:t>https://x.com/karpathy/status/1886192184808149383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이번 수업의 지도를 한 번에 정리하겠습니다. 사람은 목적과 기준을 자연어나 고급 언어로 표현합니다. 실행 도구가 코드를 처리하고, 운영체제가 환경을 제공하며, 하드웨어가 명령을 실행해 결과를 만듭니다. 그 결과를 확인해 채택·수정·중단하고 다시 요청하는 것이 바이브 코딩의 순환입니다.</a:t>
            </a:r>
          </a:p>
          <a:p xmlns:a="http://schemas.openxmlformats.org/drawingml/2006/main">
            <a:r>
              <a:t/>
            </a:r>
          </a:p>
          <a:p xmlns:a="http://schemas.openxmlformats.org/drawingml/2006/main">
            <a:r>
              <a:t>다음 수업에서는 Python·OpenCode·VS Code를 설치하고, 설치 여부를 터미널에서 확인한 뒤 숫자 계산을 시작합니다. 프로젝트별 가상환경은 라이브러리가 필요한 시점에 다시 만납니다.</a:t>
            </a:r>
          </a:p>
          <a:p xmlns:a="http://schemas.openxmlformats.org/drawingml/2006/main">
            <a:r>
              <a:t/>
            </a:r>
          </a:p>
          <a:p xmlns:a="http://schemas.openxmlformats.org/drawingml/2006/main">
            <a:r>
              <a:t>[마무리 질문]</a:t>
            </a:r>
          </a:p>
          <a:p xmlns:a="http://schemas.openxmlformats.org/drawingml/2006/main">
            <a:r>
              <a:t>학생에게 다음 세 질문 중 하나를 골라 말하게 한다. ① 운영체제가 왜 필요한가? ② AI가 만든 Python 코드는 어디를 거쳐 실행되는가? ③ 바이브 코딩에서 사람이 반드시 남겨야 할 결정은 무엇인가?</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53996b362b5a40f7"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8f26b2f8a5324ce1" Type="http://schemas.openxmlformats.org/officeDocument/2006/relationships/theme" Target="theme/theme2.xml"/><Relationship Id="Rf97fcc09923847b8" Type="http://schemas.openxmlformats.org/officeDocument/2006/relationships/slideLayout" Target="../slideLayouts/slideLayout1.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97fcc09923847b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4040396fcc9f4475" Type="http://schemas.openxmlformats.org/officeDocument/2006/relationships/slideLayout" Target="../slideLayouts/slideLayout1.xml"/><Relationship Id="Reee0655d9cf443ec"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97fd67ad081246c5" Type="http://schemas.openxmlformats.org/officeDocument/2006/relationships/image" Target="../media/image.png"/><Relationship Id="Rd8f2367268e44e79" Type="http://schemas.openxmlformats.org/officeDocument/2006/relationships/notesSlide" Target="../notesSlides/notesSlide2.xml"/><Relationship Id="Rda3a87a169bb451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8548236ef5c24b96" Type="http://schemas.openxmlformats.org/officeDocument/2006/relationships/notesSlide" Target="../notesSlides/notesSlide3.xml"/><Relationship Id="Rdb1e023cd6d64c78"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602b89e5f1284fde" Type="http://schemas.openxmlformats.org/officeDocument/2006/relationships/notesSlide" Target="../notesSlides/notesSlide4.xml"/><Relationship Id="R8c9fe3250b76413a"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02a9e03c0aa549ca" Type="http://schemas.openxmlformats.org/officeDocument/2006/relationships/notesSlide" Target="../notesSlides/notesSlide5.xml"/><Relationship Id="R7284b4d836a444df" Type="http://schemas.openxmlformats.org/officeDocument/2006/relationships/image" Target="../media/image.png"/><Relationship Id="R822cde67cd46432d"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5b5d4545d5554732" Type="http://schemas.openxmlformats.org/officeDocument/2006/relationships/slideLayout" Target="../slideLayouts/slideLayout1.xml"/><Relationship Id="R7ec1f817873e471c"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0fbbdd38acc1455a" Type="http://schemas.openxmlformats.org/officeDocument/2006/relationships/notesSlide" Target="../notesSlides/notesSlide7.xml"/><Relationship Id="Rd0cf1094073d4806"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6416b611b1a74d69" Type="http://schemas.openxmlformats.org/officeDocument/2006/relationships/notesSlide" Target="../notesSlides/notesSlide8.xml"/><Relationship Id="Ra0a6351462ea4e2b"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68c95c1aa8ea4e60" Type="http://schemas.openxmlformats.org/officeDocument/2006/relationships/notesSlide" Target="../notesSlides/notesSlide9.xml"/><Relationship Id="R772e34f5e18841bd"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0deffb39bf774b5c" Type="http://schemas.openxmlformats.org/officeDocument/2006/relationships/slideLayout" Target="../slideLayouts/slideLayout1.xml"/><Relationship Id="R7902ed24a3a74b0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5659d2f8b4234d33" Type="http://schemas.openxmlformats.org/officeDocument/2006/relationships/slideLayout" Target="../slideLayouts/slideLayout1.xml"/><Relationship Id="Rfec810f874e44e4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5de3b28f9dbb4c33" Type="http://schemas.openxmlformats.org/officeDocument/2006/relationships/slideLayout" Target="../slideLayouts/slideLayout1.xml"/><Relationship Id="Rd8060a9521fe4580" Type="http://schemas.openxmlformats.org/officeDocument/2006/relationships/notesSlide" Target="../notesSlides/notesSlide12.xml"/></Relationships>
</file>

<file path=ppt/slides/slide1.xml><?xml version="1.0" encoding="utf-8"?>
<p:sld xmlns:p="http://schemas.openxmlformats.org/presentationml/2006/main">
  <p:cSld>
    <p:bg>
      <p:bgPr>
        <a:solidFill xmlns:a="http://schemas.openxmlformats.org/drawingml/2006/main">
          <a:srgbClr val="1B1D21"/>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C40DFF9-EC3C-4F5E-BF94-E8D0B83CD1D9}"/>
              </a:ext>
            </a:extLst>
          </p:cNvPr>
          <p:cNvSpPr>
            <a:spLocks xmlns:a="http://schemas.openxmlformats.org/drawingml/2006/main" noGrp="1"/>
          </p:cNvSpPr>
          <p:nvPr/>
        </p:nvSpPr>
        <p:spPr>
          <a:xfrm xmlns:a="http://schemas.openxmlformats.org/drawingml/2006/main">
            <a:off x="0" y="0"/>
            <a:ext cx="209550" cy="6858000"/>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2" name="">
            <a:extLst xmlns:a="http://schemas.openxmlformats.org/drawingml/2006/main">
              <a:ext uri="{FF2B5EF4-FFF2-40B4-BE49-F238E27FC236}">
                <a16:creationId xmlns:a16="http://schemas.microsoft.com/office/drawing/2014/main" id="{053E31AD-7223-4479-8594-5DE00CCE731B}"/>
              </a:ext>
            </a:extLst>
          </p:cNvPr>
          <p:cNvSpPr>
            <a:spLocks xmlns:a="http://schemas.openxmlformats.org/drawingml/2006/main" noGrp="1"/>
          </p:cNvSpPr>
          <p:nvPr/>
        </p:nvSpPr>
        <p:spPr>
          <a:xfrm xmlns:a="http://schemas.openxmlformats.org/drawingml/2006/main">
            <a:off x="666750" y="514350"/>
            <a:ext cx="5810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125" b="1">
                <a:solidFill>
                  <a:srgbClr val="C9CDD2"/>
                </a:solidFill>
                <a:latin typeface="IBM Plex Sans KR"/>
                <a:ea typeface="IBM Plex Sans KR"/>
                <a:cs typeface="IBM Plex Sans KR"/>
              </a:defRPr>
            </a:pPr>
            <a:r>
              <a:rPr sz="1125" b="1">
                <a:solidFill>
                  <a:srgbClr val="C9CDD2"/>
                </a:solidFill>
                <a:latin typeface="IBM Plex Sans KR"/>
                <a:ea typeface="IBM Plex Sans KR"/>
                <a:cs typeface="IBM Plex Sans KR"/>
              </a:rPr>
              <a:t>장대현중고등학교 · 2026학년도 2학기</a:t>
            </a:r>
          </a:p>
        </p:txBody>
      </p:sp>
      <p:sp>
        <p:nvSpPr>
          <p:cNvPr id="3" name="">
            <a:extLst xmlns:a="http://schemas.openxmlformats.org/drawingml/2006/main">
              <a:ext uri="{FF2B5EF4-FFF2-40B4-BE49-F238E27FC236}">
                <a16:creationId xmlns:a16="http://schemas.microsoft.com/office/drawing/2014/main" id="{87175CC8-30C9-492D-9F0E-E92B91B5D6FF}"/>
              </a:ext>
            </a:extLst>
          </p:cNvPr>
          <p:cNvSpPr>
            <a:spLocks xmlns:a="http://schemas.openxmlformats.org/drawingml/2006/main" noGrp="1"/>
          </p:cNvSpPr>
          <p:nvPr/>
        </p:nvSpPr>
        <p:spPr>
          <a:xfrm xmlns:a="http://schemas.openxmlformats.org/drawingml/2006/main">
            <a:off x="666750" y="1276350"/>
            <a:ext cx="4762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8463"/>
          </a:bodyPr>
          <a:lstStyle xmlns:a="http://schemas.openxmlformats.org/drawingml/2006/main"/>
          <a:p xmlns:a="http://schemas.openxmlformats.org/drawingml/2006/main">
            <a:pPr algn="l">
              <a:lnSpc>
                <a:spcPct val="112000"/>
              </a:lnSpc>
              <a:buNone/>
              <a:defRPr sz="3300" b="1">
                <a:solidFill>
                  <a:srgbClr val="FF5C00"/>
                </a:solidFill>
                <a:latin typeface="Archivo"/>
                <a:ea typeface="Archivo"/>
                <a:cs typeface="Archivo"/>
              </a:defRPr>
            </a:pPr>
            <a:r>
              <a:rPr sz="3300" b="1">
                <a:solidFill>
                  <a:srgbClr val="FF5C00"/>
                </a:solidFill>
                <a:latin typeface="Archivo"/>
                <a:ea typeface="Archivo"/>
                <a:cs typeface="Archivo"/>
              </a:rPr>
              <a:t>01-2</a:t>
            </a:r>
          </a:p>
        </p:txBody>
      </p:sp>
      <p:sp>
        <p:nvSpPr>
          <p:cNvPr id="4" name="">
            <a:extLst xmlns:a="http://schemas.openxmlformats.org/drawingml/2006/main">
              <a:ext uri="{FF2B5EF4-FFF2-40B4-BE49-F238E27FC236}">
                <a16:creationId xmlns:a16="http://schemas.microsoft.com/office/drawing/2014/main" id="{FACE0391-B705-460B-B564-5014063D76C6}"/>
              </a:ext>
            </a:extLst>
          </p:cNvPr>
          <p:cNvSpPr>
            <a:spLocks xmlns:a="http://schemas.openxmlformats.org/drawingml/2006/main" noGrp="1"/>
          </p:cNvSpPr>
          <p:nvPr/>
        </p:nvSpPr>
        <p:spPr>
          <a:xfrm xmlns:a="http://schemas.openxmlformats.org/drawingml/2006/main">
            <a:off x="666750" y="1971675"/>
            <a:ext cx="8763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98000"/>
              </a:lnSpc>
              <a:buNone/>
              <a:defRPr sz="4350" b="1">
                <a:solidFill>
                  <a:srgbClr val="FFFFFF"/>
                </a:solidFill>
                <a:latin typeface="IBM Plex Sans KR"/>
                <a:ea typeface="IBM Plex Sans KR"/>
                <a:cs typeface="IBM Plex Sans KR"/>
              </a:defRPr>
            </a:pPr>
            <a:r>
              <a:rPr sz="4350" b="1">
                <a:solidFill>
                  <a:srgbClr val="FFFFFF"/>
                </a:solidFill>
                <a:latin typeface="IBM Plex Sans KR"/>
                <a:ea typeface="IBM Plex Sans KR"/>
                <a:cs typeface="IBM Plex Sans KR"/>
              </a:rPr>
              <a:t>수업 열기</a:t>
            </a:r>
          </a:p>
        </p:txBody>
      </p:sp>
      <p:sp>
        <p:nvSpPr>
          <p:cNvPr id="5" name="">
            <a:extLst xmlns:a="http://schemas.openxmlformats.org/drawingml/2006/main">
              <a:ext uri="{FF2B5EF4-FFF2-40B4-BE49-F238E27FC236}">
                <a16:creationId xmlns:a16="http://schemas.microsoft.com/office/drawing/2014/main" id="{36E4FEC6-DF96-4C6F-8644-9AC67434D8F7}"/>
              </a:ext>
            </a:extLst>
          </p:cNvPr>
          <p:cNvSpPr>
            <a:spLocks xmlns:a="http://schemas.openxmlformats.org/drawingml/2006/main" noGrp="1"/>
          </p:cNvSpPr>
          <p:nvPr/>
        </p:nvSpPr>
        <p:spPr>
          <a:xfrm xmlns:a="http://schemas.openxmlformats.org/drawingml/2006/main">
            <a:off x="666750" y="3381375"/>
            <a:ext cx="704850" cy="57150"/>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BDB87E46-F76C-48F5-A953-2CAA0EBE0C12}"/>
              </a:ext>
            </a:extLst>
          </p:cNvPr>
          <p:cNvSpPr>
            <a:spLocks xmlns:a="http://schemas.openxmlformats.org/drawingml/2006/main" noGrp="1"/>
          </p:cNvSpPr>
          <p:nvPr/>
        </p:nvSpPr>
        <p:spPr>
          <a:xfrm xmlns:a="http://schemas.openxmlformats.org/drawingml/2006/main">
            <a:off x="666750" y="3714750"/>
            <a:ext cx="89535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2000"/>
              </a:lnSpc>
              <a:buNone/>
              <a:defRPr sz="1875" b="0">
                <a:solidFill>
                  <a:srgbClr val="C9CDD2"/>
                </a:solidFill>
                <a:latin typeface="IBM Plex Sans KR"/>
                <a:ea typeface="IBM Plex Sans KR"/>
                <a:cs typeface="IBM Plex Sans KR"/>
              </a:defRPr>
            </a:pPr>
            <a:r>
              <a:rPr sz="1875" b="0">
                <a:solidFill>
                  <a:srgbClr val="C9CDD2"/>
                </a:solidFill>
                <a:latin typeface="IBM Plex Sans KR"/>
                <a:ea typeface="IBM Plex Sans KR"/>
                <a:cs typeface="IBM Plex Sans KR"/>
              </a:rPr>
              <a:t>영화 《히든 피겨스》의 ‘human computer’에서 이야기를 시작합니다.</a:t>
            </a:r>
          </a:p>
        </p:txBody>
      </p:sp>
      <p:sp>
        <p:nvSpPr>
          <p:cNvPr id="7" name="">
            <a:extLst xmlns:a="http://schemas.openxmlformats.org/drawingml/2006/main">
              <a:ext uri="{FF2B5EF4-FFF2-40B4-BE49-F238E27FC236}">
                <a16:creationId xmlns:a16="http://schemas.microsoft.com/office/drawing/2014/main" id="{65D87667-CD22-4E15-BC83-CF37074E188E}"/>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AEB3BA"/>
                </a:solidFill>
                <a:latin typeface="IBM Plex Sans KR"/>
                <a:ea typeface="IBM Plex Sans KR"/>
                <a:cs typeface="IBM Plex Sans KR"/>
              </a:defRPr>
            </a:pPr>
            <a:r>
              <a:rPr sz="900" b="1">
                <a:solidFill>
                  <a:srgbClr val="AEB3BA"/>
                </a:solidFill>
                <a:latin typeface="IBM Plex Sans KR"/>
                <a:ea typeface="IBM Plex Sans KR"/>
                <a:cs typeface="IBM Plex Sans KR"/>
              </a:rPr>
              <a:t>교과서 01-2 · 1쪽</a:t>
            </a:r>
          </a:p>
        </p:txBody>
      </p:sp>
    </p:spTree>
    <p:extLst>
      <p:ext uri="{BB962C8B-B14F-4D97-AF65-F5344CB8AC3E}">
        <p14:creationId xmlns:p14="http://schemas.microsoft.com/office/powerpoint/2010/main" val="211889333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24D15D-8981-4337-BE99-1B4E9AC7CB59}"/>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35736CD2-85D2-4E63-9024-BCB9A3F5E80C}"/>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99E1618-E5DC-48D3-980C-0389DB1DA3AD}"/>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01-2</a:t>
            </a:r>
          </a:p>
        </p:txBody>
      </p:sp>
      <p:sp>
        <p:nvSpPr>
          <p:cNvPr id="4" name="">
            <a:extLst xmlns:a="http://schemas.openxmlformats.org/drawingml/2006/main">
              <a:ext uri="{FF2B5EF4-FFF2-40B4-BE49-F238E27FC236}">
                <a16:creationId xmlns:a16="http://schemas.microsoft.com/office/drawing/2014/main" id="{2D631C33-F7FA-4D44-9E64-9CF89EED88BA}"/>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computer는 원래 ‘계산하는 사람’이었습니다</a:t>
            </a:r>
          </a:p>
        </p:txBody>
      </p:sp>
      <p:sp>
        <p:nvSpPr>
          <p:cNvPr id="5" name="">
            <a:extLst xmlns:a="http://schemas.openxmlformats.org/drawingml/2006/main">
              <a:ext uri="{FF2B5EF4-FFF2-40B4-BE49-F238E27FC236}">
                <a16:creationId xmlns:a16="http://schemas.microsoft.com/office/drawing/2014/main" id="{D7A266FE-AF0D-40BC-8DA5-6C0DF351BC90}"/>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EFA6554-F5E3-46B1-AA52-3E386EFA99A0}"/>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02</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97fd67ad081246c5"/>
          <a:srcRect xmlns:a="http://schemas.openxmlformats.org/drawingml/2006/main" l="309" t="0" r="309" b="0"/>
          <a:stretch xmlns:a="http://schemas.openxmlformats.org/drawingml/2006/main">
            <a:fillRect l="0" t="0" r="0" b="0"/>
          </a:stretch>
        </p:blipFill>
        <p:spPr>
          <a:xfrm xmlns:a="http://schemas.openxmlformats.org/drawingml/2006/main">
            <a:off x="533400" y="1809750"/>
            <a:ext cx="6896100" cy="3905250"/>
          </a:xfrm>
          <a:prstGeom xmlns:a="http://schemas.openxmlformats.org/drawingml/2006/main" prst="roundRect">
            <a:avLst>
              <a:gd name="adj" fmla="val 4390"/>
            </a:avLst>
          </a:prstGeom>
        </p:spPr>
      </p:pic>
      <p:sp>
        <p:nvSpPr>
          <p:cNvPr id="8" name="">
            <a:extLst xmlns:a="http://schemas.openxmlformats.org/drawingml/2006/main">
              <a:ext uri="{FF2B5EF4-FFF2-40B4-BE49-F238E27FC236}">
                <a16:creationId xmlns:a16="http://schemas.microsoft.com/office/drawing/2014/main" id="{F066AA35-B656-4867-ABAA-1383287B62B9}"/>
              </a:ext>
            </a:extLst>
          </p:cNvPr>
          <p:cNvSpPr>
            <a:spLocks xmlns:a="http://schemas.openxmlformats.org/drawingml/2006/main" noGrp="1"/>
          </p:cNvSpPr>
          <p:nvPr/>
        </p:nvSpPr>
        <p:spPr>
          <a:xfrm xmlns:a="http://schemas.openxmlformats.org/drawingml/2006/main">
            <a:off x="7734300" y="1809750"/>
            <a:ext cx="3524250" cy="3905250"/>
          </a:xfrm>
          <a:prstGeom xmlns:a="http://schemas.openxmlformats.org/drawingml/2006/main" prst="roundRect">
            <a:avLst>
              <a:gd name="adj" fmla="val 3243"/>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3FA2A258-4454-4D9C-B9CC-02E471193F26}"/>
              </a:ext>
            </a:extLst>
          </p:cNvPr>
          <p:cNvSpPr>
            <a:spLocks xmlns:a="http://schemas.openxmlformats.org/drawingml/2006/main" noGrp="1"/>
          </p:cNvSpPr>
          <p:nvPr/>
        </p:nvSpPr>
        <p:spPr>
          <a:xfrm xmlns:a="http://schemas.openxmlformats.org/drawingml/2006/main">
            <a:off x="8020050" y="211455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compute</a:t>
            </a:r>
          </a:p>
        </p:txBody>
      </p:sp>
      <p:sp>
        <p:nvSpPr>
          <p:cNvPr id="10" name="">
            <a:extLst xmlns:a="http://schemas.openxmlformats.org/drawingml/2006/main">
              <a:ext uri="{FF2B5EF4-FFF2-40B4-BE49-F238E27FC236}">
                <a16:creationId xmlns:a16="http://schemas.microsoft.com/office/drawing/2014/main" id="{9DA0A666-D1B7-4FB6-A0CA-D962BA9354C2}"/>
              </a:ext>
            </a:extLst>
          </p:cNvPr>
          <p:cNvSpPr>
            <a:spLocks xmlns:a="http://schemas.openxmlformats.org/drawingml/2006/main" noGrp="1"/>
          </p:cNvSpPr>
          <p:nvPr/>
        </p:nvSpPr>
        <p:spPr>
          <a:xfrm xmlns:a="http://schemas.openxmlformats.org/drawingml/2006/main">
            <a:off x="8020050" y="2571750"/>
            <a:ext cx="295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8344"/>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계산하다</a:t>
            </a:r>
          </a:p>
        </p:txBody>
      </p:sp>
      <p:sp>
        <p:nvSpPr>
          <p:cNvPr id="11" name="">
            <a:extLst xmlns:a="http://schemas.openxmlformats.org/drawingml/2006/main">
              <a:ext uri="{FF2B5EF4-FFF2-40B4-BE49-F238E27FC236}">
                <a16:creationId xmlns:a16="http://schemas.microsoft.com/office/drawing/2014/main" id="{67FDECB4-6EC6-4151-BE72-AEE07E262AF3}"/>
              </a:ext>
            </a:extLst>
          </p:cNvPr>
          <p:cNvSpPr>
            <a:spLocks xmlns:a="http://schemas.openxmlformats.org/drawingml/2006/main" noGrp="1"/>
          </p:cNvSpPr>
          <p:nvPr/>
        </p:nvSpPr>
        <p:spPr>
          <a:xfrm xmlns:a="http://schemas.openxmlformats.org/drawingml/2006/main">
            <a:off x="8020050" y="3152775"/>
            <a:ext cx="2667000" cy="19050"/>
          </a:xfrm>
          <a:prstGeom xmlns:a="http://schemas.openxmlformats.org/drawingml/2006/main" prst="rect">
            <a:avLst/>
          </a:prstGeom>
          <a:solidFill xmlns:a="http://schemas.openxmlformats.org/drawingml/2006/main">
            <a:srgbClr val="E0E3E7"/>
          </a:solidFill>
          <a:ln xmlns:a="http://schemas.openxmlformats.org/drawingml/2006/main" w="0">
            <a:no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503B86D0-9626-4B94-8977-EEE0EF05F6AC}"/>
              </a:ext>
            </a:extLst>
          </p:cNvPr>
          <p:cNvSpPr>
            <a:spLocks xmlns:a="http://schemas.openxmlformats.org/drawingml/2006/main" noGrp="1"/>
          </p:cNvSpPr>
          <p:nvPr/>
        </p:nvSpPr>
        <p:spPr>
          <a:xfrm xmlns:a="http://schemas.openxmlformats.org/drawingml/2006/main">
            <a:off x="8020050" y="3429000"/>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6097"/>
          </a:bodyPr>
          <a:lstStyle xmlns:a="http://schemas.openxmlformats.org/drawingml/2006/main"/>
          <a:p xmlns:a="http://schemas.openxmlformats.org/drawingml/2006/main">
            <a:pPr algn="l">
              <a:lnSpc>
                <a:spcPct val="112000"/>
              </a:lnSpc>
              <a:buNone/>
              <a:defRPr sz="2100" b="1">
                <a:solidFill>
                  <a:srgbClr val="FF5C00"/>
                </a:solidFill>
                <a:latin typeface="Archivo"/>
                <a:ea typeface="Archivo"/>
                <a:cs typeface="Archivo"/>
              </a:defRPr>
            </a:pPr>
            <a:r>
              <a:rPr sz="2100" b="1">
                <a:solidFill>
                  <a:srgbClr val="FF5C00"/>
                </a:solidFill>
                <a:latin typeface="Archivo"/>
                <a:ea typeface="Archivo"/>
                <a:cs typeface="Archivo"/>
              </a:rPr>
              <a:t>computer</a:t>
            </a:r>
          </a:p>
        </p:txBody>
      </p:sp>
      <p:sp>
        <p:nvSpPr>
          <p:cNvPr id="13" name="">
            <a:extLst xmlns:a="http://schemas.openxmlformats.org/drawingml/2006/main">
              <a:ext uri="{FF2B5EF4-FFF2-40B4-BE49-F238E27FC236}">
                <a16:creationId xmlns:a16="http://schemas.microsoft.com/office/drawing/2014/main" id="{03A02551-D203-43C6-B7F4-638AFF11BE18}"/>
              </a:ext>
            </a:extLst>
          </p:cNvPr>
          <p:cNvSpPr>
            <a:spLocks xmlns:a="http://schemas.openxmlformats.org/drawingml/2006/main" noGrp="1"/>
          </p:cNvSpPr>
          <p:nvPr/>
        </p:nvSpPr>
        <p:spPr>
          <a:xfrm xmlns:a="http://schemas.openxmlformats.org/drawingml/2006/main">
            <a:off x="8020050" y="3886200"/>
            <a:ext cx="2857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계산하는 사람 → 계산하는 기계</a:t>
            </a:r>
          </a:p>
        </p:txBody>
      </p:sp>
      <p:sp>
        <p:nvSpPr>
          <p:cNvPr id="14" name="">
            <a:extLst xmlns:a="http://schemas.openxmlformats.org/drawingml/2006/main">
              <a:ext uri="{FF2B5EF4-FFF2-40B4-BE49-F238E27FC236}">
                <a16:creationId xmlns:a16="http://schemas.microsoft.com/office/drawing/2014/main" id="{66449E3F-5628-4DF7-9B16-16F7C266665D}"/>
              </a:ext>
            </a:extLst>
          </p:cNvPr>
          <p:cNvSpPr>
            <a:spLocks xmlns:a="http://schemas.openxmlformats.org/drawingml/2006/main" noGrp="1"/>
          </p:cNvSpPr>
          <p:nvPr/>
        </p:nvSpPr>
        <p:spPr>
          <a:xfrm xmlns:a="http://schemas.openxmlformats.org/drawingml/2006/main">
            <a:off x="8020050" y="5010150"/>
            <a:ext cx="2857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9599"/>
          </a:bodyPr>
          <a:lstStyle xmlns:a="http://schemas.openxmlformats.org/drawingml/2006/main"/>
          <a:p xmlns:a="http://schemas.openxmlformats.org/drawingml/2006/main">
            <a:pPr algn="l">
              <a:lnSpc>
                <a:spcPct val="112000"/>
              </a:lnSpc>
              <a:buNone/>
              <a:defRPr sz="1313" b="0">
                <a:solidFill>
                  <a:srgbClr val="6C7078"/>
                </a:solidFill>
                <a:latin typeface="IBM Plex Sans KR"/>
                <a:ea typeface="IBM Plex Sans KR"/>
                <a:cs typeface="IBM Plex Sans KR"/>
              </a:defRPr>
            </a:pPr>
            <a:r>
              <a:rPr sz="1313" b="0">
                <a:solidFill>
                  <a:srgbClr val="6C7078"/>
                </a:solidFill>
                <a:latin typeface="IBM Plex Sans KR"/>
                <a:ea typeface="IBM Plex Sans KR"/>
                <a:cs typeface="IBM Plex Sans KR"/>
              </a:rPr>
              <a:t>일이 이동하자 낱말의 뜻도 이동했습니다.</a:t>
            </a:r>
          </a:p>
        </p:txBody>
      </p:sp>
      <p:sp>
        <p:nvSpPr>
          <p:cNvPr id="15" name="">
            <a:extLst xmlns:a="http://schemas.openxmlformats.org/drawingml/2006/main">
              <a:ext uri="{FF2B5EF4-FFF2-40B4-BE49-F238E27FC236}">
                <a16:creationId xmlns:a16="http://schemas.microsoft.com/office/drawing/2014/main" id="{B0F8AB2E-E505-4BFB-95F4-E46B7FD13C7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01-2 · 3–4쪽</a:t>
            </a:r>
          </a:p>
        </p:txBody>
      </p:sp>
    </p:spTree>
    <p:extLst>
      <p:ext uri="{BB962C8B-B14F-4D97-AF65-F5344CB8AC3E}">
        <p14:creationId xmlns:p14="http://schemas.microsoft.com/office/powerpoint/2010/main" val="1382871806"/>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8E46CE8A-4F6C-4413-AE7E-7EB0536FA38C}"/>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A585AB99-487D-4A39-BF64-C33638208DC7}"/>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8585ACD2-B3B4-4D07-9198-C016A642432C}"/>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01-2</a:t>
            </a:r>
          </a:p>
        </p:txBody>
      </p:sp>
      <p:sp>
        <p:nvSpPr>
          <p:cNvPr id="4" name="">
            <a:extLst xmlns:a="http://schemas.openxmlformats.org/drawingml/2006/main">
              <a:ext uri="{FF2B5EF4-FFF2-40B4-BE49-F238E27FC236}">
                <a16:creationId xmlns:a16="http://schemas.microsoft.com/office/drawing/2014/main" id="{49AA1E21-E13B-466F-8F1E-188B143258C1}"/>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“컴퓨터가 그렇게 처리했어요”</a:t>
            </a:r>
          </a:p>
        </p:txBody>
      </p:sp>
      <p:sp>
        <p:nvSpPr>
          <p:cNvPr id="5" name="">
            <a:extLst xmlns:a="http://schemas.openxmlformats.org/drawingml/2006/main">
              <a:ext uri="{FF2B5EF4-FFF2-40B4-BE49-F238E27FC236}">
                <a16:creationId xmlns:a16="http://schemas.microsoft.com/office/drawing/2014/main" id="{89E424B4-D138-4388-990B-86ECBA70E276}"/>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8B041F88-F8C9-4E35-B364-B2E333FA28E1}"/>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03</a:t>
            </a:r>
          </a:p>
        </p:txBody>
      </p:sp>
      <p:sp>
        <p:nvSpPr>
          <p:cNvPr id="7" name="">
            <a:extLst xmlns:a="http://schemas.openxmlformats.org/drawingml/2006/main">
              <a:ext uri="{FF2B5EF4-FFF2-40B4-BE49-F238E27FC236}">
                <a16:creationId xmlns:a16="http://schemas.microsoft.com/office/drawing/2014/main" id="{4C51F02F-29D9-4770-BF49-EEBDFBD82704}"/>
              </a:ext>
            </a:extLst>
          </p:cNvPr>
          <p:cNvSpPr>
            <a:spLocks xmlns:a="http://schemas.openxmlformats.org/drawingml/2006/main" noGrp="1"/>
          </p:cNvSpPr>
          <p:nvPr/>
        </p:nvSpPr>
        <p:spPr>
          <a:xfrm xmlns:a="http://schemas.openxmlformats.org/drawingml/2006/main">
            <a:off x="857250" y="1924050"/>
            <a:ext cx="10477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2625" b="1">
                <a:solidFill>
                  <a:srgbClr val="1B1D21"/>
                </a:solidFill>
                <a:latin typeface="IBM Plex Sans KR"/>
                <a:ea typeface="IBM Plex Sans KR"/>
                <a:cs typeface="IBM Plex Sans KR"/>
              </a:defRPr>
            </a:pPr>
            <a:r>
              <a:rPr sz="2625" b="1">
                <a:solidFill>
                  <a:srgbClr val="1B1D21"/>
                </a:solidFill>
                <a:latin typeface="IBM Plex Sans KR"/>
                <a:ea typeface="IBM Plex Sans KR"/>
                <a:cs typeface="IBM Plex Sans KR"/>
              </a:rPr>
              <a:t>자동으로 나온 결과는 컴퓨터의 판단일까요?</a:t>
            </a:r>
          </a:p>
        </p:txBody>
      </p:sp>
      <p:sp>
        <p:nvSpPr>
          <p:cNvPr id="8" name="">
            <a:extLst xmlns:a="http://schemas.openxmlformats.org/drawingml/2006/main">
              <a:ext uri="{FF2B5EF4-FFF2-40B4-BE49-F238E27FC236}">
                <a16:creationId xmlns:a16="http://schemas.microsoft.com/office/drawing/2014/main" id="{85ACAE29-3AC3-4D6A-AB27-489EA446A468}"/>
              </a:ext>
            </a:extLst>
          </p:cNvPr>
          <p:cNvSpPr>
            <a:spLocks xmlns:a="http://schemas.openxmlformats.org/drawingml/2006/main" noGrp="1"/>
          </p:cNvSpPr>
          <p:nvPr/>
        </p:nvSpPr>
        <p:spPr>
          <a:xfrm xmlns:a="http://schemas.openxmlformats.org/drawingml/2006/main">
            <a:off x="1200150" y="2857500"/>
            <a:ext cx="9791700" cy="2190750"/>
          </a:xfrm>
          <a:prstGeom xmlns:a="http://schemas.openxmlformats.org/drawingml/2006/main" prst="roundRect">
            <a:avLst>
              <a:gd name="adj" fmla="val 5217"/>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A7F34CA8-5A08-4A87-8B39-79419F481104}"/>
              </a:ext>
            </a:extLst>
          </p:cNvPr>
          <p:cNvSpPr>
            <a:spLocks xmlns:a="http://schemas.openxmlformats.org/drawingml/2006/main" noGrp="1"/>
          </p:cNvSpPr>
          <p:nvPr/>
        </p:nvSpPr>
        <p:spPr>
          <a:xfrm xmlns:a="http://schemas.openxmlformats.org/drawingml/2006/main">
            <a:off x="1466850" y="3171825"/>
            <a:ext cx="266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p xmlns:a="http://schemas.openxmlformats.org/drawingml/2006/main">
            <a:pPr algn="ctr">
              <a:lnSpc>
                <a:spcPct val="112000"/>
              </a:lnSpc>
              <a:buNone/>
              <a:defRPr sz="1875" b="1">
                <a:solidFill>
                  <a:srgbClr val="FF5C00"/>
                </a:solidFill>
                <a:latin typeface="IBM Plex Sans KR"/>
                <a:ea typeface="IBM Plex Sans KR"/>
                <a:cs typeface="IBM Plex Sans KR"/>
              </a:defRPr>
            </a:pPr>
            <a:r>
              <a:rPr sz="1875" b="1">
                <a:solidFill>
                  <a:srgbClr val="FF5C00"/>
                </a:solidFill>
                <a:latin typeface="IBM Plex Sans KR"/>
                <a:ea typeface="IBM Plex Sans KR"/>
                <a:cs typeface="IBM Plex Sans KR"/>
              </a:rPr>
              <a:t>사람이 정한 목적·기준</a:t>
            </a:r>
          </a:p>
        </p:txBody>
      </p:sp>
      <p:sp>
        <p:nvSpPr>
          <p:cNvPr id="10" name="">
            <a:extLst xmlns:a="http://schemas.openxmlformats.org/drawingml/2006/main">
              <a:ext uri="{FF2B5EF4-FFF2-40B4-BE49-F238E27FC236}">
                <a16:creationId xmlns:a16="http://schemas.microsoft.com/office/drawing/2014/main" id="{3678A8DB-4649-4FB1-B2CB-D3BB60F5EAD5}"/>
              </a:ext>
            </a:extLst>
          </p:cNvPr>
          <p:cNvSpPr>
            <a:spLocks xmlns:a="http://schemas.openxmlformats.org/drawingml/2006/main" noGrp="1"/>
          </p:cNvSpPr>
          <p:nvPr/>
        </p:nvSpPr>
        <p:spPr>
          <a:xfrm xmlns:a="http://schemas.openxmlformats.org/drawingml/2006/main">
            <a:off x="4171950" y="3305175"/>
            <a:ext cx="5524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0357"/>
          </a:bodyPr>
          <a:lstStyle xmlns:a="http://schemas.openxmlformats.org/drawingml/2006/main"/>
          <a:p xmlns:a="http://schemas.openxmlformats.org/drawingml/2006/main">
            <a:pPr algn="ctr">
              <a:lnSpc>
                <a:spcPct val="112000"/>
              </a:lnSpc>
              <a:buNone/>
              <a:defRPr sz="2250" b="1">
                <a:solidFill>
                  <a:srgbClr val="FF5C00"/>
                </a:solidFill>
                <a:latin typeface="IBM Plex Sans KR"/>
                <a:ea typeface="IBM Plex Sans KR"/>
                <a:cs typeface="IBM Plex Sans KR"/>
              </a:defRPr>
            </a:pPr>
            <a:r>
              <a:rPr sz="2250" b="1">
                <a:solidFill>
                  <a:srgbClr val="FF5C00"/>
                </a:solidFill>
                <a:latin typeface="IBM Plex Sans KR"/>
                <a:ea typeface="IBM Plex Sans KR"/>
                <a:cs typeface="IBM Plex Sans KR"/>
              </a:rPr>
              <a:t>→</a:t>
            </a:r>
          </a:p>
        </p:txBody>
      </p:sp>
      <p:sp>
        <p:nvSpPr>
          <p:cNvPr id="11" name="">
            <a:extLst xmlns:a="http://schemas.openxmlformats.org/drawingml/2006/main">
              <a:ext uri="{FF2B5EF4-FFF2-40B4-BE49-F238E27FC236}">
                <a16:creationId xmlns:a16="http://schemas.microsoft.com/office/drawing/2014/main" id="{8ECC1D3A-8637-45B7-B11B-6EF8F5CE1948}"/>
              </a:ext>
            </a:extLst>
          </p:cNvPr>
          <p:cNvSpPr>
            <a:spLocks xmlns:a="http://schemas.openxmlformats.org/drawingml/2006/main" noGrp="1"/>
          </p:cNvSpPr>
          <p:nvPr/>
        </p:nvSpPr>
        <p:spPr>
          <a:xfrm xmlns:a="http://schemas.openxmlformats.org/drawingml/2006/main">
            <a:off x="4781550" y="3171825"/>
            <a:ext cx="24574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p xmlns:a="http://schemas.openxmlformats.org/drawingml/2006/main">
            <a:pPr algn="ctr">
              <a:lnSpc>
                <a:spcPct val="112000"/>
              </a:lnSpc>
              <a:buNone/>
              <a:defRPr sz="1875" b="1">
                <a:solidFill>
                  <a:srgbClr val="1B1D21"/>
                </a:solidFill>
                <a:latin typeface="IBM Plex Sans KR"/>
                <a:ea typeface="IBM Plex Sans KR"/>
                <a:cs typeface="IBM Plex Sans KR"/>
              </a:defRPr>
            </a:pPr>
            <a:r>
              <a:rPr sz="1875" b="1">
                <a:solidFill>
                  <a:srgbClr val="1B1D21"/>
                </a:solidFill>
                <a:latin typeface="IBM Plex Sans KR"/>
                <a:ea typeface="IBM Plex Sans KR"/>
                <a:cs typeface="IBM Plex Sans KR"/>
              </a:rPr>
              <a:t>컴퓨터·AI가 계산</a:t>
            </a:r>
          </a:p>
        </p:txBody>
      </p:sp>
      <p:sp>
        <p:nvSpPr>
          <p:cNvPr id="12" name="">
            <a:extLst xmlns:a="http://schemas.openxmlformats.org/drawingml/2006/main">
              <a:ext uri="{FF2B5EF4-FFF2-40B4-BE49-F238E27FC236}">
                <a16:creationId xmlns:a16="http://schemas.microsoft.com/office/drawing/2014/main" id="{304F795E-0438-482A-9DD6-D03975B4C346}"/>
              </a:ext>
            </a:extLst>
          </p:cNvPr>
          <p:cNvSpPr>
            <a:spLocks xmlns:a="http://schemas.openxmlformats.org/drawingml/2006/main" noGrp="1"/>
          </p:cNvSpPr>
          <p:nvPr/>
        </p:nvSpPr>
        <p:spPr>
          <a:xfrm xmlns:a="http://schemas.openxmlformats.org/drawingml/2006/main">
            <a:off x="7277100" y="3305175"/>
            <a:ext cx="5524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0357"/>
          </a:bodyPr>
          <a:lstStyle xmlns:a="http://schemas.openxmlformats.org/drawingml/2006/main"/>
          <a:p xmlns:a="http://schemas.openxmlformats.org/drawingml/2006/main">
            <a:pPr algn="ctr">
              <a:lnSpc>
                <a:spcPct val="112000"/>
              </a:lnSpc>
              <a:buNone/>
              <a:defRPr sz="2250" b="1">
                <a:solidFill>
                  <a:srgbClr val="FF5C00"/>
                </a:solidFill>
                <a:latin typeface="IBM Plex Sans KR"/>
                <a:ea typeface="IBM Plex Sans KR"/>
                <a:cs typeface="IBM Plex Sans KR"/>
              </a:defRPr>
            </a:pPr>
            <a:r>
              <a:rPr sz="2250" b="1">
                <a:solidFill>
                  <a:srgbClr val="FF5C00"/>
                </a:solidFill>
                <a:latin typeface="IBM Plex Sans KR"/>
                <a:ea typeface="IBM Plex Sans KR"/>
                <a:cs typeface="IBM Plex Sans KR"/>
              </a:rPr>
              <a:t>→</a:t>
            </a:r>
          </a:p>
        </p:txBody>
      </p:sp>
      <p:sp>
        <p:nvSpPr>
          <p:cNvPr id="13" name="">
            <a:extLst xmlns:a="http://schemas.openxmlformats.org/drawingml/2006/main">
              <a:ext uri="{FF2B5EF4-FFF2-40B4-BE49-F238E27FC236}">
                <a16:creationId xmlns:a16="http://schemas.microsoft.com/office/drawing/2014/main" id="{C760268F-07AE-4D4E-8D33-63B9E9425100}"/>
              </a:ext>
            </a:extLst>
          </p:cNvPr>
          <p:cNvSpPr>
            <a:spLocks xmlns:a="http://schemas.openxmlformats.org/drawingml/2006/main" noGrp="1"/>
          </p:cNvSpPr>
          <p:nvPr/>
        </p:nvSpPr>
        <p:spPr>
          <a:xfrm xmlns:a="http://schemas.openxmlformats.org/drawingml/2006/main">
            <a:off x="7886700" y="3171825"/>
            <a:ext cx="28384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p xmlns:a="http://schemas.openxmlformats.org/drawingml/2006/main">
            <a:pPr algn="ctr">
              <a:lnSpc>
                <a:spcPct val="112000"/>
              </a:lnSpc>
              <a:buNone/>
              <a:defRPr sz="1875" b="1">
                <a:solidFill>
                  <a:srgbClr val="1B1D21"/>
                </a:solidFill>
                <a:latin typeface="IBM Plex Sans KR"/>
                <a:ea typeface="IBM Plex Sans KR"/>
                <a:cs typeface="IBM Plex Sans KR"/>
              </a:defRPr>
            </a:pPr>
            <a:r>
              <a:rPr sz="1875" b="1">
                <a:solidFill>
                  <a:srgbClr val="1B1D21"/>
                </a:solidFill>
                <a:latin typeface="IBM Plex Sans KR"/>
                <a:ea typeface="IBM Plex Sans KR"/>
                <a:cs typeface="IBM Plex Sans KR"/>
              </a:rPr>
              <a:t>사람이 검토하고 책임</a:t>
            </a:r>
          </a:p>
        </p:txBody>
      </p:sp>
      <p:sp>
        <p:nvSpPr>
          <p:cNvPr id="14" name="">
            <a:extLst xmlns:a="http://schemas.openxmlformats.org/drawingml/2006/main">
              <a:ext uri="{FF2B5EF4-FFF2-40B4-BE49-F238E27FC236}">
                <a16:creationId xmlns:a16="http://schemas.microsoft.com/office/drawing/2014/main" id="{B3B2E1D5-2B69-4CDF-B097-FC103ACE7B96}"/>
              </a:ext>
            </a:extLst>
          </p:cNvPr>
          <p:cNvSpPr>
            <a:spLocks xmlns:a="http://schemas.openxmlformats.org/drawingml/2006/main" noGrp="1"/>
          </p:cNvSpPr>
          <p:nvPr/>
        </p:nvSpPr>
        <p:spPr>
          <a:xfrm xmlns:a="http://schemas.openxmlformats.org/drawingml/2006/main">
            <a:off x="1619250" y="4095750"/>
            <a:ext cx="8953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p xmlns:a="http://schemas.openxmlformats.org/drawingml/2006/main">
            <a:pPr algn="ctr">
              <a:lnSpc>
                <a:spcPct val="112000"/>
              </a:lnSpc>
              <a:buNone/>
              <a:defRPr sz="1575" b="0">
                <a:solidFill>
                  <a:srgbClr val="6C7078"/>
                </a:solidFill>
                <a:latin typeface="IBM Plex Sans KR"/>
                <a:ea typeface="IBM Plex Sans KR"/>
                <a:cs typeface="IBM Plex Sans KR"/>
              </a:defRPr>
            </a:pPr>
            <a:r>
              <a:rPr sz="1575" b="0">
                <a:solidFill>
                  <a:srgbClr val="6C7078"/>
                </a:solidFill>
                <a:latin typeface="IBM Plex Sans KR"/>
                <a:ea typeface="IBM Plex Sans KR"/>
                <a:cs typeface="IBM Plex Sans KR"/>
              </a:rPr>
              <a:t>AI는 판단처럼 보이는 결과를 만들 수 있지만, 결과의 옳음과 책임까지 보증하지는 않습니다.</a:t>
            </a:r>
          </a:p>
        </p:txBody>
      </p:sp>
      <p:sp>
        <p:nvSpPr>
          <p:cNvPr id="15" name="">
            <a:extLst xmlns:a="http://schemas.openxmlformats.org/drawingml/2006/main">
              <a:ext uri="{FF2B5EF4-FFF2-40B4-BE49-F238E27FC236}">
                <a16:creationId xmlns:a16="http://schemas.microsoft.com/office/drawing/2014/main" id="{1A89A2B6-FF5A-4FCC-83B8-A46912E0931B}"/>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01-2 · 2쪽</a:t>
            </a:r>
          </a:p>
        </p:txBody>
      </p:sp>
    </p:spTree>
    <p:extLst>
      <p:ext uri="{BB962C8B-B14F-4D97-AF65-F5344CB8AC3E}">
        <p14:creationId xmlns:p14="http://schemas.microsoft.com/office/powerpoint/2010/main" val="127592595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E2BF410-F423-45B2-A5E1-AD41E701E5C7}"/>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41510009-16DE-49B0-AC9A-E61C057F5AD7}"/>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56B05BEE-D56A-42E8-845B-5BD13DF6F03C}"/>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01-2</a:t>
            </a:r>
          </a:p>
        </p:txBody>
      </p:sp>
      <p:sp>
        <p:nvSpPr>
          <p:cNvPr id="4" name="">
            <a:extLst xmlns:a="http://schemas.openxmlformats.org/drawingml/2006/main">
              <a:ext uri="{FF2B5EF4-FFF2-40B4-BE49-F238E27FC236}">
                <a16:creationId xmlns:a16="http://schemas.microsoft.com/office/drawing/2014/main" id="{2CF39F9C-8379-4976-9E00-96BD807C9F69}"/>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컴퓨터는 두 가지가 함께 작동합니다</a:t>
            </a:r>
          </a:p>
        </p:txBody>
      </p:sp>
      <p:sp>
        <p:nvSpPr>
          <p:cNvPr id="5" name="">
            <a:extLst xmlns:a="http://schemas.openxmlformats.org/drawingml/2006/main">
              <a:ext uri="{FF2B5EF4-FFF2-40B4-BE49-F238E27FC236}">
                <a16:creationId xmlns:a16="http://schemas.microsoft.com/office/drawing/2014/main" id="{4C9AC33B-D715-4904-8C01-373852441C98}"/>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01582421-2EC4-44DE-97EA-62E68D8133FF}"/>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04</a:t>
            </a:r>
          </a:p>
        </p:txBody>
      </p:sp>
      <p:sp>
        <p:nvSpPr>
          <p:cNvPr id="7" name="">
            <a:extLst xmlns:a="http://schemas.openxmlformats.org/drawingml/2006/main">
              <a:ext uri="{FF2B5EF4-FFF2-40B4-BE49-F238E27FC236}">
                <a16:creationId xmlns:a16="http://schemas.microsoft.com/office/drawing/2014/main" id="{3AEC454C-A983-4F61-9720-D0DA13EE4153}"/>
              </a:ext>
            </a:extLst>
          </p:cNvPr>
          <p:cNvSpPr>
            <a:spLocks xmlns:a="http://schemas.openxmlformats.org/drawingml/2006/main" noGrp="1"/>
          </p:cNvSpPr>
          <p:nvPr/>
        </p:nvSpPr>
        <p:spPr>
          <a:xfrm xmlns:a="http://schemas.openxmlformats.org/drawingml/2006/main">
            <a:off x="533400" y="2028825"/>
            <a:ext cx="5143500" cy="3286125"/>
          </a:xfrm>
          <a:prstGeom xmlns:a="http://schemas.openxmlformats.org/drawingml/2006/main" prst="roundRect">
            <a:avLst>
              <a:gd name="adj" fmla="val 3478"/>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6D01DC73-8E2C-45B4-82F3-5D66EE5E66B0}"/>
              </a:ext>
            </a:extLst>
          </p:cNvPr>
          <p:cNvSpPr>
            <a:spLocks xmlns:a="http://schemas.openxmlformats.org/drawingml/2006/main" noGrp="1"/>
          </p:cNvSpPr>
          <p:nvPr/>
        </p:nvSpPr>
        <p:spPr>
          <a:xfrm xmlns:a="http://schemas.openxmlformats.org/drawingml/2006/main">
            <a:off x="6000750" y="2028825"/>
            <a:ext cx="5143500" cy="3286125"/>
          </a:xfrm>
          <a:prstGeom xmlns:a="http://schemas.openxmlformats.org/drawingml/2006/main" prst="roundRect">
            <a:avLst>
              <a:gd name="adj" fmla="val 3478"/>
            </a:avLst>
          </a:prstGeom>
          <a:solidFill xmlns:a="http://schemas.openxmlformats.org/drawingml/2006/main">
            <a:srgbClr val="FFF1E8"/>
          </a:solidFill>
          <a:ln xmlns:a="http://schemas.openxmlformats.org/drawingml/2006/main" w="9525">
            <a:solidFill>
              <a:srgbClr val="FF5C00"/>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76CA60C5-FF8A-4F69-8CAD-155EB73C2E2A}"/>
              </a:ext>
            </a:extLst>
          </p:cNvPr>
          <p:cNvSpPr>
            <a:spLocks xmlns:a="http://schemas.openxmlformats.org/drawingml/2006/main" noGrp="1"/>
          </p:cNvSpPr>
          <p:nvPr/>
        </p:nvSpPr>
        <p:spPr>
          <a:xfrm xmlns:a="http://schemas.openxmlformats.org/drawingml/2006/main">
            <a:off x="800100" y="2343150"/>
            <a:ext cx="46101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400" b="1">
                <a:solidFill>
                  <a:srgbClr val="6C7078"/>
                </a:solidFill>
                <a:latin typeface="IBM Plex Sans KR"/>
                <a:ea typeface="IBM Plex Sans KR"/>
                <a:cs typeface="IBM Plex Sans KR"/>
              </a:defRPr>
            </a:pPr>
            <a:r>
              <a:rPr sz="2400" b="1">
                <a:solidFill>
                  <a:srgbClr val="6C7078"/>
                </a:solidFill>
                <a:latin typeface="IBM Plex Sans KR"/>
                <a:ea typeface="IBM Plex Sans KR"/>
                <a:cs typeface="IBM Plex Sans KR"/>
              </a:rPr>
              <a:t>하드웨어</a:t>
            </a:r>
          </a:p>
        </p:txBody>
      </p:sp>
      <p:sp>
        <p:nvSpPr>
          <p:cNvPr id="10" name="">
            <a:extLst xmlns:a="http://schemas.openxmlformats.org/drawingml/2006/main">
              <a:ext uri="{FF2B5EF4-FFF2-40B4-BE49-F238E27FC236}">
                <a16:creationId xmlns:a16="http://schemas.microsoft.com/office/drawing/2014/main" id="{212BC166-F279-400D-B5FD-AF4C4C165B7E}"/>
              </a:ext>
            </a:extLst>
          </p:cNvPr>
          <p:cNvSpPr>
            <a:spLocks xmlns:a="http://schemas.openxmlformats.org/drawingml/2006/main" noGrp="1"/>
          </p:cNvSpPr>
          <p:nvPr/>
        </p:nvSpPr>
        <p:spPr>
          <a:xfrm xmlns:a="http://schemas.openxmlformats.org/drawingml/2006/main">
            <a:off x="800100" y="3133725"/>
            <a:ext cx="4610100" cy="1562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만질 수 있는 물리 장치</a:t>
            </a:r>
          </a:p>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CPU · 메모리 · 저장장치</a:t>
            </a:r>
          </a:p>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화면 · 키보드 · 네트워크</a:t>
            </a:r>
          </a:p>
        </p:txBody>
      </p:sp>
      <p:sp>
        <p:nvSpPr>
          <p:cNvPr id="11" name="">
            <a:extLst xmlns:a="http://schemas.openxmlformats.org/drawingml/2006/main">
              <a:ext uri="{FF2B5EF4-FFF2-40B4-BE49-F238E27FC236}">
                <a16:creationId xmlns:a16="http://schemas.microsoft.com/office/drawing/2014/main" id="{2761FD70-7C5A-481C-8F36-ABE55E121927}"/>
              </a:ext>
            </a:extLst>
          </p:cNvPr>
          <p:cNvSpPr>
            <a:spLocks xmlns:a="http://schemas.openxmlformats.org/drawingml/2006/main" noGrp="1"/>
          </p:cNvSpPr>
          <p:nvPr/>
        </p:nvSpPr>
        <p:spPr>
          <a:xfrm xmlns:a="http://schemas.openxmlformats.org/drawingml/2006/main">
            <a:off x="6267450" y="2343150"/>
            <a:ext cx="46101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400" b="1">
                <a:solidFill>
                  <a:srgbClr val="FF5C00"/>
                </a:solidFill>
                <a:latin typeface="IBM Plex Sans KR"/>
                <a:ea typeface="IBM Plex Sans KR"/>
                <a:cs typeface="IBM Plex Sans KR"/>
              </a:defRPr>
            </a:pPr>
            <a:r>
              <a:rPr sz="2400" b="1">
                <a:solidFill>
                  <a:srgbClr val="FF5C00"/>
                </a:solidFill>
                <a:latin typeface="IBM Plex Sans KR"/>
                <a:ea typeface="IBM Plex Sans KR"/>
                <a:cs typeface="IBM Plex Sans KR"/>
              </a:rPr>
              <a:t>소프트웨어</a:t>
            </a:r>
          </a:p>
        </p:txBody>
      </p:sp>
      <p:sp>
        <p:nvSpPr>
          <p:cNvPr id="12" name="">
            <a:extLst xmlns:a="http://schemas.openxmlformats.org/drawingml/2006/main">
              <a:ext uri="{FF2B5EF4-FFF2-40B4-BE49-F238E27FC236}">
                <a16:creationId xmlns:a16="http://schemas.microsoft.com/office/drawing/2014/main" id="{29206F1D-C466-4045-9FB8-1CA42E0CC09B}"/>
              </a:ext>
            </a:extLst>
          </p:cNvPr>
          <p:cNvSpPr>
            <a:spLocks xmlns:a="http://schemas.openxmlformats.org/drawingml/2006/main" noGrp="1"/>
          </p:cNvSpPr>
          <p:nvPr/>
        </p:nvSpPr>
        <p:spPr>
          <a:xfrm xmlns:a="http://schemas.openxmlformats.org/drawingml/2006/main">
            <a:off x="6267450" y="3133725"/>
            <a:ext cx="4610100" cy="1562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하드웨어에서 실행되는</a:t>
            </a:r>
          </a:p>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프로그램과 데이터</a:t>
            </a:r>
          </a:p>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운영체제 · 브라우저 · 앱</a:t>
            </a:r>
          </a:p>
        </p:txBody>
      </p:sp>
      <p:sp>
        <p:nvSpPr>
          <p:cNvPr id="13" name="">
            <a:extLst xmlns:a="http://schemas.openxmlformats.org/drawingml/2006/main">
              <a:ext uri="{FF2B5EF4-FFF2-40B4-BE49-F238E27FC236}">
                <a16:creationId xmlns:a16="http://schemas.microsoft.com/office/drawing/2014/main" id="{1C8B302A-A76A-4151-9669-3A1457751A91}"/>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01-2 · 5–6쪽</a:t>
            </a:r>
          </a:p>
        </p:txBody>
      </p:sp>
    </p:spTree>
    <p:extLst>
      <p:ext uri="{BB962C8B-B14F-4D97-AF65-F5344CB8AC3E}">
        <p14:creationId xmlns:p14="http://schemas.microsoft.com/office/powerpoint/2010/main" val="12374404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24D15D-8981-4337-BE99-1B4E9AC7CB59}"/>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35736CD2-85D2-4E63-9024-BCB9A3F5E80C}"/>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99E1618-E5DC-48D3-980C-0389DB1DA3AD}"/>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01-2</a:t>
            </a:r>
          </a:p>
        </p:txBody>
      </p:sp>
      <p:sp>
        <p:nvSpPr>
          <p:cNvPr id="4" name="">
            <a:extLst xmlns:a="http://schemas.openxmlformats.org/drawingml/2006/main">
              <a:ext uri="{FF2B5EF4-FFF2-40B4-BE49-F238E27FC236}">
                <a16:creationId xmlns:a16="http://schemas.microsoft.com/office/drawing/2014/main" id="{2D631C33-F7FA-4D44-9E64-9CF89EED88BA}"/>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CPU는 일하고, RAM은 펼쳐 두고, 저장장치는 보관합니다</a:t>
            </a:r>
          </a:p>
        </p:txBody>
      </p:sp>
      <p:sp>
        <p:nvSpPr>
          <p:cNvPr id="5" name="">
            <a:extLst xmlns:a="http://schemas.openxmlformats.org/drawingml/2006/main">
              <a:ext uri="{FF2B5EF4-FFF2-40B4-BE49-F238E27FC236}">
                <a16:creationId xmlns:a16="http://schemas.microsoft.com/office/drawing/2014/main" id="{D7A266FE-AF0D-40BC-8DA5-6C0DF351BC90}"/>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EFA6554-F5E3-46B1-AA52-3E386EFA99A0}"/>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05</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7284b4d836a444df"/>
          <a:srcRect xmlns:a="http://schemas.openxmlformats.org/drawingml/2006/main" l="0" t="0" r="0" b="0"/>
          <a:stretch xmlns:a="http://schemas.openxmlformats.org/drawingml/2006/main">
            <a:fillRect l="0" t="0" r="0" b="0"/>
          </a:stretch>
        </p:blipFill>
        <p:spPr>
          <a:xfrm xmlns:a="http://schemas.openxmlformats.org/drawingml/2006/main" flipH="0" flipV="0">
            <a:off x="533400" y="1809750"/>
            <a:ext cx="6896100" cy="3905250"/>
          </a:xfrm>
          <a:prstGeom xmlns:a="http://schemas.openxmlformats.org/drawingml/2006/main" prst="roundRect">
            <a:avLst/>
          </a:prstGeom>
        </p:spPr>
      </p:pic>
      <p:sp>
        <p:nvSpPr>
          <p:cNvPr id="8" name="">
            <a:extLst xmlns:a="http://schemas.openxmlformats.org/drawingml/2006/main">
              <a:ext uri="{FF2B5EF4-FFF2-40B4-BE49-F238E27FC236}">
                <a16:creationId xmlns:a16="http://schemas.microsoft.com/office/drawing/2014/main" id="{F066AA35-B656-4867-ABAA-1383287B62B9}"/>
              </a:ext>
            </a:extLst>
          </p:cNvPr>
          <p:cNvSpPr>
            <a:spLocks xmlns:a="http://schemas.openxmlformats.org/drawingml/2006/main" noGrp="1"/>
          </p:cNvSpPr>
          <p:nvPr/>
        </p:nvSpPr>
        <p:spPr>
          <a:xfrm xmlns:a="http://schemas.openxmlformats.org/drawingml/2006/main">
            <a:off x="7734300" y="1809750"/>
            <a:ext cx="3524250" cy="3905250"/>
          </a:xfrm>
          <a:prstGeom xmlns:a="http://schemas.openxmlformats.org/drawingml/2006/main" prst="roundRect">
            <a:avLst>
              <a:gd name="adj" fmla="val 3243"/>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3FA2A258-4454-4D9C-B9CC-02E471193F26}"/>
              </a:ext>
            </a:extLst>
          </p:cNvPr>
          <p:cNvSpPr>
            <a:spLocks xmlns:a="http://schemas.openxmlformats.org/drawingml/2006/main" noGrp="1"/>
          </p:cNvSpPr>
          <p:nvPr/>
        </p:nvSpPr>
        <p:spPr>
          <a:xfrm xmlns:a="http://schemas.openxmlformats.org/drawingml/2006/main">
            <a:off x="742950" y="1981200"/>
            <a:ext cx="1314450" cy="323850"/>
          </a:xfrm>
          <a:prstGeom xmlns:a="http://schemas.openxmlformats.org/drawingml/2006/main" prst="rect">
            <a:avLst/>
          </a:prstGeom>
          <a:solidFill xmlns:a="http://schemas.openxmlformats.org/drawingml/2006/main">
            <a:srgbClr val="1B1D21"/>
          </a:solidFill>
          <a:ln xmlns:a="http://schemas.openxmlformats.org/drawingml/2006/main" w="19050">
            <a:solidFill>
              <a:srgbClr val="FFFFFF"/>
            </a:solidFill>
            <a:prstDash val="solid"/>
          </a:ln>
        </p:spPr>
        <p:style>
          <a:lnRef xmlns:a="http://schemas.openxmlformats.org/drawingml/2006/main" idx="0"/>
          <a:fillRef xmlns:a="http://schemas.openxmlformats.org/drawingml/2006/main" idx="0"/>
          <a:effectRef xmlns:a="http://schemas.openxmlformats.org/drawingml/2006/main" idx="10"/>
          <a:fontRef xmlns:a="http://schemas.openxmlformats.org/drawingml/2006/main" idx="major"/>
        </p:style>
        <p:txBody>
          <a:bodyPr xmlns:a="http://schemas.openxmlformats.org/drawingml/2006/main" anchor="ctr">
            <a:normAutofit fontScale="100000"/>
          </a:bodyPr>
          <a:lstStyle xmlns:a="http://schemas.openxmlformats.org/drawingml/2006/main"/>
          <a:p xmlns:a="http://schemas.openxmlformats.org/drawingml/2006/main">
            <a:pPr algn="ctr">
              <a:lnSpc>
                <a:spcPct val="112000"/>
              </a:lnSpc>
              <a:buNone/>
              <a:defRPr sz="1275" b="1">
                <a:solidFill>
                  <a:srgbClr val="FFFFFF"/>
                </a:solidFill>
                <a:latin typeface="Archivo"/>
                <a:ea typeface="Archivo"/>
                <a:cs typeface="Archivo"/>
              </a:defRPr>
            </a:pPr>
            <a:r>
              <a:rPr sz="1275" b="1">
                <a:solidFill>
                  <a:srgbClr val="FFFFFF"/>
                </a:solidFill>
                <a:latin typeface="Archivo"/>
                <a:ea typeface="Archivo"/>
                <a:cs typeface="Archivo"/>
              </a:rPr>
              <a:t>SSD · HDD</a:t>
            </a:r>
          </a:p>
        </p:txBody>
      </p:sp>
      <p:sp>
        <p:nvSpPr>
          <p:cNvPr id="10" name="">
            <a:extLst xmlns:a="http://schemas.openxmlformats.org/drawingml/2006/main">
              <a:ext uri="{FF2B5EF4-FFF2-40B4-BE49-F238E27FC236}">
                <a16:creationId xmlns:a16="http://schemas.microsoft.com/office/drawing/2014/main" id="{9DA0A666-D1B7-4FB6-A0CA-D962BA9354C2}"/>
              </a:ext>
            </a:extLst>
          </p:cNvPr>
          <p:cNvSpPr>
            <a:spLocks xmlns:a="http://schemas.openxmlformats.org/drawingml/2006/main" noGrp="1"/>
          </p:cNvSpPr>
          <p:nvPr/>
        </p:nvSpPr>
        <p:spPr>
          <a:xfrm xmlns:a="http://schemas.openxmlformats.org/drawingml/2006/main">
            <a:off x="8020050" y="2095500"/>
            <a:ext cx="2857500" cy="226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350" b="0">
                <a:solidFill>
                  <a:srgbClr val="1B1D21"/>
                </a:solidFill>
                <a:latin typeface="IBM Plex Sans KR"/>
                <a:ea typeface="IBM Plex Sans KR"/>
                <a:cs typeface="IBM Plex Sans KR"/>
              </a:defRPr>
            </a:pPr>
            <a:r>
              <a:rPr sz="1350" b="0">
                <a:solidFill>
                  <a:srgbClr val="1B1D21"/>
                </a:solidFill>
                <a:latin typeface="IBM Plex Sans KR"/>
                <a:ea typeface="IBM Plex Sans KR"/>
                <a:cs typeface="IBM Plex Sans KR"/>
              </a:rPr>
              <a:t>CPU — 실제로 계산하고 비교</a:t>
            </a:r>
          </a:p>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
            </a:r>
          </a:p>
          <a:p xmlns:a="http://schemas.openxmlformats.org/drawingml/2006/main">
            <a:pPr algn="l">
              <a:lnSpc>
                <a:spcPct val="112000"/>
              </a:lnSpc>
              <a:buNone/>
              <a:defRPr sz="1350" b="0">
                <a:solidFill>
                  <a:srgbClr val="1B1D21"/>
                </a:solidFill>
                <a:latin typeface="IBM Plex Sans KR"/>
                <a:ea typeface="IBM Plex Sans KR"/>
                <a:cs typeface="IBM Plex Sans KR"/>
              </a:defRPr>
            </a:pPr>
            <a:r>
              <a:rPr sz="1350" b="0">
                <a:solidFill>
                  <a:srgbClr val="1B1D21"/>
                </a:solidFill>
                <a:latin typeface="IBM Plex Sans KR"/>
                <a:ea typeface="IBM Plex Sans KR"/>
                <a:cs typeface="IBM Plex Sans KR"/>
              </a:rPr>
              <a:t>RAM — 지금 쓰는 값을 펼쳐 둔 작업 공간</a:t>
            </a:r>
          </a:p>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
            </a:r>
          </a:p>
          <a:p xmlns:a="http://schemas.openxmlformats.org/drawingml/2006/main">
            <a:pPr algn="l">
              <a:lnSpc>
                <a:spcPct val="112000"/>
              </a:lnSpc>
              <a:buNone/>
              <a:defRPr sz="1350" b="0">
                <a:solidFill>
                  <a:srgbClr val="1B1D21"/>
                </a:solidFill>
                <a:latin typeface="IBM Plex Sans KR"/>
                <a:ea typeface="IBM Plex Sans KR"/>
                <a:cs typeface="IBM Plex Sans KR"/>
              </a:defRPr>
            </a:pPr>
            <a:r>
              <a:rPr sz="1350" b="0">
                <a:solidFill>
                  <a:srgbClr val="1B1D21"/>
                </a:solidFill>
                <a:latin typeface="IBM Plex Sans KR"/>
                <a:ea typeface="IBM Plex Sans KR"/>
                <a:cs typeface="IBM Plex Sans KR"/>
              </a:rPr>
              <a:t>SSD · HDD — 파일을 오래 보관하는 저장 공간</a:t>
            </a:r>
          </a:p>
        </p:txBody>
      </p:sp>
      <p:sp>
        <p:nvSpPr>
          <p:cNvPr id="11" name="">
            <a:extLst xmlns:a="http://schemas.openxmlformats.org/drawingml/2006/main">
              <a:ext uri="{FF2B5EF4-FFF2-40B4-BE49-F238E27FC236}">
                <a16:creationId xmlns:a16="http://schemas.microsoft.com/office/drawing/2014/main" id="{67FDECB4-6EC6-4151-BE72-AEE07E262AF3}"/>
              </a:ext>
            </a:extLst>
          </p:cNvPr>
          <p:cNvSpPr>
            <a:spLocks xmlns:a="http://schemas.openxmlformats.org/drawingml/2006/main" noGrp="1"/>
          </p:cNvSpPr>
          <p:nvPr/>
        </p:nvSpPr>
        <p:spPr>
          <a:xfrm xmlns:a="http://schemas.openxmlformats.org/drawingml/2006/main">
            <a:off x="8020050" y="3152775"/>
            <a:ext cx="2667000" cy="19050"/>
          </a:xfrm>
          <a:prstGeom xmlns:a="http://schemas.openxmlformats.org/drawingml/2006/main" prst="rect">
            <a:avLst/>
          </a:prstGeom>
          <a:solidFill xmlns:a="http://schemas.openxmlformats.org/drawingml/2006/main">
            <a:srgbClr val="E0E3E7"/>
          </a:solidFill>
          <a:ln xmlns:a="http://schemas.openxmlformats.org/drawingml/2006/main" w="0">
            <a:no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503B86D0-9626-4B94-8977-EEE0EF05F6AC}"/>
              </a:ext>
            </a:extLst>
          </p:cNvPr>
          <p:cNvSpPr>
            <a:spLocks xmlns:a="http://schemas.openxmlformats.org/drawingml/2006/main" noGrp="1"/>
          </p:cNvSpPr>
          <p:nvPr/>
        </p:nvSpPr>
        <p:spPr>
          <a:xfrm xmlns:a="http://schemas.openxmlformats.org/drawingml/2006/main">
            <a:off x="3943350" y="2400300"/>
            <a:ext cx="876300" cy="323850"/>
          </a:xfrm>
          <a:prstGeom xmlns:a="http://schemas.openxmlformats.org/drawingml/2006/main" prst="rect">
            <a:avLst/>
          </a:prstGeom>
          <a:solidFill xmlns:a="http://schemas.openxmlformats.org/drawingml/2006/main">
            <a:srgbClr val="1B1D21"/>
          </a:solidFill>
          <a:ln xmlns:a="http://schemas.openxmlformats.org/drawingml/2006/main" w="19050">
            <a:solidFill>
              <a:srgbClr val="FFFFFF"/>
            </a:solidFill>
            <a:prstDash val="solid"/>
          </a:ln>
        </p:spPr>
        <p:style>
          <a:lnRef xmlns:a="http://schemas.openxmlformats.org/drawingml/2006/main" idx="0"/>
          <a:fillRef xmlns:a="http://schemas.openxmlformats.org/drawingml/2006/main" idx="0"/>
          <a:effectRef xmlns:a="http://schemas.openxmlformats.org/drawingml/2006/main" idx="10"/>
          <a:fontRef xmlns:a="http://schemas.openxmlformats.org/drawingml/2006/main" idx="major"/>
        </p:style>
        <p:txBody>
          <a:bodyPr xmlns:a="http://schemas.openxmlformats.org/drawingml/2006/main" anchor="ctr">
            <a:normAutofit fontScale="100000"/>
          </a:bodyPr>
          <a:lstStyle xmlns:a="http://schemas.openxmlformats.org/drawingml/2006/main"/>
          <a:p xmlns:a="http://schemas.openxmlformats.org/drawingml/2006/main">
            <a:pPr algn="ctr">
              <a:lnSpc>
                <a:spcPct val="112000"/>
              </a:lnSpc>
              <a:buNone/>
              <a:defRPr sz="1275" b="1">
                <a:solidFill>
                  <a:srgbClr val="FFFFFF"/>
                </a:solidFill>
                <a:latin typeface="Archivo"/>
                <a:ea typeface="Archivo"/>
                <a:cs typeface="Archivo"/>
              </a:defRPr>
            </a:pPr>
            <a:r>
              <a:rPr sz="1275" b="1">
                <a:solidFill>
                  <a:srgbClr val="FFFFFF"/>
                </a:solidFill>
                <a:latin typeface="Archivo"/>
                <a:ea typeface="Archivo"/>
                <a:cs typeface="Archivo"/>
              </a:rPr>
              <a:t>CPU</a:t>
            </a:r>
          </a:p>
        </p:txBody>
      </p:sp>
      <p:sp>
        <p:nvSpPr>
          <p:cNvPr id="13" name="">
            <a:extLst xmlns:a="http://schemas.openxmlformats.org/drawingml/2006/main">
              <a:ext uri="{FF2B5EF4-FFF2-40B4-BE49-F238E27FC236}">
                <a16:creationId xmlns:a16="http://schemas.microsoft.com/office/drawing/2014/main" id="{03A02551-D203-43C6-B7F4-638AFF11BE18}"/>
              </a:ext>
            </a:extLst>
          </p:cNvPr>
          <p:cNvSpPr>
            <a:spLocks xmlns:a="http://schemas.openxmlformats.org/drawingml/2006/main" noGrp="1"/>
          </p:cNvSpPr>
          <p:nvPr/>
        </p:nvSpPr>
        <p:spPr>
          <a:xfrm xmlns:a="http://schemas.openxmlformats.org/drawingml/2006/main">
            <a:off x="8020050" y="4572000"/>
            <a:ext cx="28575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125" b="1">
                <a:solidFill>
                  <a:srgbClr val="6C7078"/>
                </a:solidFill>
                <a:latin typeface="IBM Plex Sans KR"/>
                <a:ea typeface="IBM Plex Sans KR"/>
                <a:cs typeface="IBM Plex Sans KR"/>
              </a:defRPr>
            </a:pPr>
            <a:r>
              <a:rPr sz="1125" b="1">
                <a:solidFill>
                  <a:srgbClr val="6C7078"/>
                </a:solidFill>
                <a:latin typeface="IBM Plex Sans KR"/>
                <a:ea typeface="IBM Plex Sans KR"/>
                <a:cs typeface="IBM Plex Sans KR"/>
              </a:rPr>
              <a:t>파일을 열면 저장장치에서 RAM으로 올라오고, 작업 중에는 CPU와 RAM이 계속 값을 주고받습니다.</a:t>
            </a:r>
          </a:p>
        </p:txBody>
      </p:sp>
      <p:sp>
        <p:nvSpPr>
          <p:cNvPr id="14" name="">
            <a:extLst xmlns:a="http://schemas.openxmlformats.org/drawingml/2006/main">
              <a:ext uri="{FF2B5EF4-FFF2-40B4-BE49-F238E27FC236}">
                <a16:creationId xmlns:a16="http://schemas.microsoft.com/office/drawing/2014/main" id="{66449E3F-5628-4DF7-9B16-16F7C266665D}"/>
              </a:ext>
            </a:extLst>
          </p:cNvPr>
          <p:cNvSpPr>
            <a:spLocks xmlns:a="http://schemas.openxmlformats.org/drawingml/2006/main" noGrp="1"/>
          </p:cNvSpPr>
          <p:nvPr/>
        </p:nvSpPr>
        <p:spPr>
          <a:xfrm xmlns:a="http://schemas.openxmlformats.org/drawingml/2006/main">
            <a:off x="4095750" y="4953000"/>
            <a:ext cx="876300" cy="323850"/>
          </a:xfrm>
          <a:prstGeom xmlns:a="http://schemas.openxmlformats.org/drawingml/2006/main" prst="rect">
            <a:avLst/>
          </a:prstGeom>
          <a:solidFill xmlns:a="http://schemas.openxmlformats.org/drawingml/2006/main">
            <a:srgbClr val="1B1D21"/>
          </a:solidFill>
          <a:ln xmlns:a="http://schemas.openxmlformats.org/drawingml/2006/main" w="19050">
            <a:solidFill>
              <a:srgbClr val="FFFFFF"/>
            </a:solidFill>
            <a:prstDash val="solid"/>
          </a:ln>
        </p:spPr>
        <p:style>
          <a:lnRef xmlns:a="http://schemas.openxmlformats.org/drawingml/2006/main" idx="0"/>
          <a:fillRef xmlns:a="http://schemas.openxmlformats.org/drawingml/2006/main" idx="0"/>
          <a:effectRef xmlns:a="http://schemas.openxmlformats.org/drawingml/2006/main" idx="10"/>
          <a:fontRef xmlns:a="http://schemas.openxmlformats.org/drawingml/2006/main" idx="major"/>
        </p:style>
        <p:txBody>
          <a:bodyPr xmlns:a="http://schemas.openxmlformats.org/drawingml/2006/main" anchor="ctr">
            <a:normAutofit fontScale="100000"/>
          </a:bodyPr>
          <a:lstStyle xmlns:a="http://schemas.openxmlformats.org/drawingml/2006/main"/>
          <a:p xmlns:a="http://schemas.openxmlformats.org/drawingml/2006/main">
            <a:pPr algn="ctr">
              <a:lnSpc>
                <a:spcPct val="112000"/>
              </a:lnSpc>
              <a:buNone/>
              <a:defRPr sz="1275" b="1">
                <a:solidFill>
                  <a:srgbClr val="FFFFFF"/>
                </a:solidFill>
                <a:latin typeface="IBM Plex Sans KR"/>
                <a:ea typeface="IBM Plex Sans KR"/>
                <a:cs typeface="IBM Plex Sans KR"/>
              </a:defRPr>
            </a:pPr>
            <a:r>
              <a:rPr sz="1275" b="1">
                <a:solidFill>
                  <a:srgbClr val="FFFFFF"/>
                </a:solidFill>
                <a:latin typeface="IBM Plex Sans KR"/>
                <a:ea typeface="IBM Plex Sans KR"/>
                <a:cs typeface="IBM Plex Sans KR"/>
              </a:rPr>
              <a:t>RAM</a:t>
            </a:r>
          </a:p>
        </p:txBody>
      </p:sp>
      <p:sp>
        <p:nvSpPr>
          <p:cNvPr id="15" name="">
            <a:extLst xmlns:a="http://schemas.openxmlformats.org/drawingml/2006/main">
              <a:ext uri="{FF2B5EF4-FFF2-40B4-BE49-F238E27FC236}">
                <a16:creationId xmlns:a16="http://schemas.microsoft.com/office/drawing/2014/main" id="{B0F8AB2E-E505-4BFB-95F4-E46B7FD13C7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01-2 · 7–8쪽</a:t>
            </a:r>
          </a:p>
        </p:txBody>
      </p:sp>
    </p:spTree>
    <p:extLst>
      <p:ext uri="{BB962C8B-B14F-4D97-AF65-F5344CB8AC3E}">
        <p14:creationId xmlns:p14="http://schemas.microsoft.com/office/powerpoint/2010/main" val="138287180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C4C1A751-F882-4D68-8373-64CF7D08DDCE}"/>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886D54D1-27DF-4CE4-B180-D611CFD656E9}"/>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7BE047CE-77CD-47C3-9695-23376F5745F5}"/>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01-2</a:t>
            </a:r>
          </a:p>
        </p:txBody>
      </p:sp>
      <p:sp>
        <p:nvSpPr>
          <p:cNvPr id="4" name="">
            <a:extLst xmlns:a="http://schemas.openxmlformats.org/drawingml/2006/main">
              <a:ext uri="{FF2B5EF4-FFF2-40B4-BE49-F238E27FC236}">
                <a16:creationId xmlns:a16="http://schemas.microsoft.com/office/drawing/2014/main" id="{F78CB0F7-2DF0-459E-B8CF-5812CE2C58C5}"/>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운영체제는 프로그램과 하드웨어 사이의 환경입니다</a:t>
            </a:r>
          </a:p>
        </p:txBody>
      </p:sp>
      <p:sp>
        <p:nvSpPr>
          <p:cNvPr id="5" name="">
            <a:extLst xmlns:a="http://schemas.openxmlformats.org/drawingml/2006/main">
              <a:ext uri="{FF2B5EF4-FFF2-40B4-BE49-F238E27FC236}">
                <a16:creationId xmlns:a16="http://schemas.microsoft.com/office/drawing/2014/main" id="{DFB538EE-95FD-4CE5-88E7-FC431162D4E8}"/>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3E854577-BE26-4CD0-9D4C-329940968B8B}"/>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06</a:t>
            </a:r>
          </a:p>
        </p:txBody>
      </p:sp>
      <p:sp>
        <p:nvSpPr>
          <p:cNvPr id="7" name="">
            <a:extLst xmlns:a="http://schemas.openxmlformats.org/drawingml/2006/main">
              <a:ext uri="{FF2B5EF4-FFF2-40B4-BE49-F238E27FC236}">
                <a16:creationId xmlns:a16="http://schemas.microsoft.com/office/drawing/2014/main" id="{1BCD2E6F-9E47-4F33-9DD7-E21C38F88992}"/>
              </a:ext>
            </a:extLst>
          </p:cNvPr>
          <p:cNvSpPr>
            <a:spLocks xmlns:a="http://schemas.openxmlformats.org/drawingml/2006/main" noGrp="1"/>
          </p:cNvSpPr>
          <p:nvPr/>
        </p:nvSpPr>
        <p:spPr>
          <a:xfrm xmlns:a="http://schemas.openxmlformats.org/drawingml/2006/main">
            <a:off x="1428750" y="1981200"/>
            <a:ext cx="9334500" cy="876300"/>
          </a:xfrm>
          <a:prstGeom xmlns:a="http://schemas.openxmlformats.org/drawingml/2006/main" prst="roundRect">
            <a:avLst>
              <a:gd name="adj" fmla="val 13043"/>
            </a:avLst>
          </a:prstGeom>
          <a:solidFill xmlns:a="http://schemas.openxmlformats.org/drawingml/2006/main">
            <a:srgbClr val="FFF1E8"/>
          </a:solidFill>
          <a:ln xmlns:a="http://schemas.openxmlformats.org/drawingml/2006/main" w="9525">
            <a:solidFill>
              <a:srgbClr val="FF5C00"/>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2DD1B3E9-8EDF-470C-BE91-19EA1F30B895}"/>
              </a:ext>
            </a:extLst>
          </p:cNvPr>
          <p:cNvSpPr>
            <a:spLocks xmlns:a="http://schemas.openxmlformats.org/drawingml/2006/main" noGrp="1"/>
          </p:cNvSpPr>
          <p:nvPr/>
        </p:nvSpPr>
        <p:spPr>
          <a:xfrm xmlns:a="http://schemas.openxmlformats.org/drawingml/2006/main">
            <a:off x="1714500" y="2209800"/>
            <a:ext cx="87630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6726"/>
          </a:bodyPr>
          <a:lstStyle xmlns:a="http://schemas.openxmlformats.org/drawingml/2006/main"/>
          <a:p xmlns:a="http://schemas.openxmlformats.org/drawingml/2006/main">
            <a:pPr algn="ctr">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응용 프로그램 · Python 코드 · 브라우저</a:t>
            </a:r>
          </a:p>
        </p:txBody>
      </p:sp>
      <p:sp>
        <p:nvSpPr>
          <p:cNvPr id="9" name="">
            <a:extLst xmlns:a="http://schemas.openxmlformats.org/drawingml/2006/main">
              <a:ext uri="{FF2B5EF4-FFF2-40B4-BE49-F238E27FC236}">
                <a16:creationId xmlns:a16="http://schemas.microsoft.com/office/drawing/2014/main" id="{7479B3B1-B3FC-48D5-84B8-0A65A6F65900}"/>
              </a:ext>
            </a:extLst>
          </p:cNvPr>
          <p:cNvSpPr>
            <a:spLocks xmlns:a="http://schemas.openxmlformats.org/drawingml/2006/main" noGrp="1"/>
          </p:cNvSpPr>
          <p:nvPr/>
        </p:nvSpPr>
        <p:spPr>
          <a:xfrm xmlns:a="http://schemas.openxmlformats.org/drawingml/2006/main">
            <a:off x="5029200" y="3000375"/>
            <a:ext cx="21336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9286"/>
          </a:bodyPr>
          <a:lstStyle xmlns:a="http://schemas.openxmlformats.org/drawingml/2006/main"/>
          <a:p xmlns:a="http://schemas.openxmlformats.org/drawingml/2006/main">
            <a:pPr algn="ctr">
              <a:lnSpc>
                <a:spcPct val="112000"/>
              </a:lnSpc>
              <a:buNone/>
              <a:defRPr sz="1650" b="1">
                <a:solidFill>
                  <a:srgbClr val="FF5C00"/>
                </a:solidFill>
                <a:latin typeface="IBM Plex Sans KR"/>
                <a:ea typeface="IBM Plex Sans KR"/>
                <a:cs typeface="IBM Plex Sans KR"/>
              </a:defRPr>
            </a:pPr>
            <a:r>
              <a:rPr sz="1650" b="1">
                <a:solidFill>
                  <a:srgbClr val="FF5C00"/>
                </a:solidFill>
                <a:latin typeface="IBM Plex Sans KR"/>
                <a:ea typeface="IBM Plex Sans KR"/>
                <a:cs typeface="IBM Plex Sans KR"/>
              </a:rPr>
              <a:t>요청 ↓</a:t>
            </a:r>
          </a:p>
        </p:txBody>
      </p:sp>
      <p:sp>
        <p:nvSpPr>
          <p:cNvPr id="10" name="">
            <a:extLst xmlns:a="http://schemas.openxmlformats.org/drawingml/2006/main">
              <a:ext uri="{FF2B5EF4-FFF2-40B4-BE49-F238E27FC236}">
                <a16:creationId xmlns:a16="http://schemas.microsoft.com/office/drawing/2014/main" id="{7DBA9FD0-A4DA-41B5-BF92-331EDA7BFAD5}"/>
              </a:ext>
            </a:extLst>
          </p:cNvPr>
          <p:cNvSpPr>
            <a:spLocks xmlns:a="http://schemas.openxmlformats.org/drawingml/2006/main" noGrp="1"/>
          </p:cNvSpPr>
          <p:nvPr/>
        </p:nvSpPr>
        <p:spPr>
          <a:xfrm xmlns:a="http://schemas.openxmlformats.org/drawingml/2006/main">
            <a:off x="1428750" y="3486150"/>
            <a:ext cx="9334500" cy="876300"/>
          </a:xfrm>
          <a:prstGeom xmlns:a="http://schemas.openxmlformats.org/drawingml/2006/main" prst="roundRect">
            <a:avLst>
              <a:gd name="adj" fmla="val 13043"/>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11" name="">
            <a:extLst xmlns:a="http://schemas.openxmlformats.org/drawingml/2006/main">
              <a:ext uri="{FF2B5EF4-FFF2-40B4-BE49-F238E27FC236}">
                <a16:creationId xmlns:a16="http://schemas.microsoft.com/office/drawing/2014/main" id="{A768DD34-12EC-4D90-B412-65D66738D35B}"/>
              </a:ext>
            </a:extLst>
          </p:cNvPr>
          <p:cNvSpPr>
            <a:spLocks xmlns:a="http://schemas.openxmlformats.org/drawingml/2006/main" noGrp="1"/>
          </p:cNvSpPr>
          <p:nvPr/>
        </p:nvSpPr>
        <p:spPr>
          <a:xfrm xmlns:a="http://schemas.openxmlformats.org/drawingml/2006/main">
            <a:off x="1714500" y="3705225"/>
            <a:ext cx="87630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7366"/>
          </a:bodyPr>
          <a:lstStyle xmlns:a="http://schemas.openxmlformats.org/drawingml/2006/main"/>
          <a:p xmlns:a="http://schemas.openxmlformats.org/drawingml/2006/main">
            <a:pPr algn="ctr">
              <a:lnSpc>
                <a:spcPct val="112000"/>
              </a:lnSpc>
              <a:buNone/>
              <a:defRPr sz="2325" b="1">
                <a:solidFill>
                  <a:srgbClr val="FFFFFF"/>
                </a:solidFill>
                <a:latin typeface="IBM Plex Sans KR"/>
                <a:ea typeface="IBM Plex Sans KR"/>
                <a:cs typeface="IBM Plex Sans KR"/>
              </a:defRPr>
            </a:pPr>
            <a:r>
              <a:rPr sz="2325" b="1">
                <a:solidFill>
                  <a:srgbClr val="FFFFFF"/>
                </a:solidFill>
                <a:latin typeface="IBM Plex Sans KR"/>
                <a:ea typeface="IBM Plex Sans KR"/>
                <a:cs typeface="IBM Plex Sans KR"/>
              </a:rPr>
              <a:t>운영체제 OS</a:t>
            </a:r>
          </a:p>
        </p:txBody>
      </p:sp>
      <p:sp>
        <p:nvSpPr>
          <p:cNvPr id="12" name="">
            <a:extLst xmlns:a="http://schemas.openxmlformats.org/drawingml/2006/main">
              <a:ext uri="{FF2B5EF4-FFF2-40B4-BE49-F238E27FC236}">
                <a16:creationId xmlns:a16="http://schemas.microsoft.com/office/drawing/2014/main" id="{E5F55F30-26FB-4D77-9C1C-8C7516BE58DC}"/>
              </a:ext>
            </a:extLst>
          </p:cNvPr>
          <p:cNvSpPr>
            <a:spLocks xmlns:a="http://schemas.openxmlformats.org/drawingml/2006/main" noGrp="1"/>
          </p:cNvSpPr>
          <p:nvPr/>
        </p:nvSpPr>
        <p:spPr>
          <a:xfrm xmlns:a="http://schemas.openxmlformats.org/drawingml/2006/main">
            <a:off x="5029200" y="4514850"/>
            <a:ext cx="21336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9286"/>
          </a:bodyPr>
          <a:lstStyle xmlns:a="http://schemas.openxmlformats.org/drawingml/2006/main"/>
          <a:p xmlns:a="http://schemas.openxmlformats.org/drawingml/2006/main">
            <a:pPr algn="ctr">
              <a:lnSpc>
                <a:spcPct val="112000"/>
              </a:lnSpc>
              <a:buNone/>
              <a:defRPr sz="1650" b="1">
                <a:solidFill>
                  <a:srgbClr val="FF5C00"/>
                </a:solidFill>
                <a:latin typeface="IBM Plex Sans KR"/>
                <a:ea typeface="IBM Plex Sans KR"/>
                <a:cs typeface="IBM Plex Sans KR"/>
              </a:defRPr>
            </a:pPr>
            <a:r>
              <a:rPr sz="1650" b="1">
                <a:solidFill>
                  <a:srgbClr val="FF5C00"/>
                </a:solidFill>
                <a:latin typeface="IBM Plex Sans KR"/>
                <a:ea typeface="IBM Plex Sans KR"/>
                <a:cs typeface="IBM Plex Sans KR"/>
              </a:rPr>
              <a:t>관리 ↓</a:t>
            </a:r>
          </a:p>
        </p:txBody>
      </p:sp>
      <p:sp>
        <p:nvSpPr>
          <p:cNvPr id="13" name="">
            <a:extLst xmlns:a="http://schemas.openxmlformats.org/drawingml/2006/main">
              <a:ext uri="{FF2B5EF4-FFF2-40B4-BE49-F238E27FC236}">
                <a16:creationId xmlns:a16="http://schemas.microsoft.com/office/drawing/2014/main" id="{8B5B5476-49B7-4FDD-859F-14D0DB81037C}"/>
              </a:ext>
            </a:extLst>
          </p:cNvPr>
          <p:cNvSpPr>
            <a:spLocks xmlns:a="http://schemas.openxmlformats.org/drawingml/2006/main" noGrp="1"/>
          </p:cNvSpPr>
          <p:nvPr/>
        </p:nvSpPr>
        <p:spPr>
          <a:xfrm xmlns:a="http://schemas.openxmlformats.org/drawingml/2006/main">
            <a:off x="1428750" y="5000625"/>
            <a:ext cx="9334500" cy="876300"/>
          </a:xfrm>
          <a:prstGeom xmlns:a="http://schemas.openxmlformats.org/drawingml/2006/main" prst="roundRect">
            <a:avLst>
              <a:gd name="adj" fmla="val 13043"/>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4" name="">
            <a:extLst xmlns:a="http://schemas.openxmlformats.org/drawingml/2006/main">
              <a:ext uri="{FF2B5EF4-FFF2-40B4-BE49-F238E27FC236}">
                <a16:creationId xmlns:a16="http://schemas.microsoft.com/office/drawing/2014/main" id="{095C7C01-A640-484B-B9F4-B813C852A092}"/>
              </a:ext>
            </a:extLst>
          </p:cNvPr>
          <p:cNvSpPr>
            <a:spLocks xmlns:a="http://schemas.openxmlformats.org/drawingml/2006/main" noGrp="1"/>
          </p:cNvSpPr>
          <p:nvPr/>
        </p:nvSpPr>
        <p:spPr>
          <a:xfrm xmlns:a="http://schemas.openxmlformats.org/drawingml/2006/main">
            <a:off x="1714500" y="5229225"/>
            <a:ext cx="87630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2025" b="1">
                <a:solidFill>
                  <a:srgbClr val="1B1D21"/>
                </a:solidFill>
                <a:latin typeface="IBM Plex Sans KR"/>
                <a:ea typeface="IBM Plex Sans KR"/>
                <a:cs typeface="IBM Plex Sans KR"/>
              </a:defRPr>
            </a:pPr>
            <a:r>
              <a:rPr sz="2025" b="1">
                <a:solidFill>
                  <a:srgbClr val="1B1D21"/>
                </a:solidFill>
                <a:latin typeface="IBM Plex Sans KR"/>
                <a:ea typeface="IBM Plex Sans KR"/>
                <a:cs typeface="IBM Plex Sans KR"/>
              </a:rPr>
              <a:t>CPU · 메모리 · 파일 · 화면 · 키보드 · 네트워크</a:t>
            </a:r>
          </a:p>
        </p:txBody>
      </p:sp>
      <p:sp>
        <p:nvSpPr>
          <p:cNvPr id="15" name="">
            <a:extLst xmlns:a="http://schemas.openxmlformats.org/drawingml/2006/main">
              <a:ext uri="{FF2B5EF4-FFF2-40B4-BE49-F238E27FC236}">
                <a16:creationId xmlns:a16="http://schemas.microsoft.com/office/drawing/2014/main" id="{26412804-10B3-486E-95D0-496FE6A04016}"/>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01-2 · 9–10쪽</a:t>
            </a:r>
          </a:p>
        </p:txBody>
      </p:sp>
    </p:spTree>
    <p:extLst>
      <p:ext uri="{BB962C8B-B14F-4D97-AF65-F5344CB8AC3E}">
        <p14:creationId xmlns:p14="http://schemas.microsoft.com/office/powerpoint/2010/main" val="106917962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00630FD0-91C2-461A-A67E-CA35153BC2FB}"/>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DEBB741E-D9B5-4C27-BAD6-2AD845A157CF}"/>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160F06DC-980E-4579-9F1B-EA9465A97923}"/>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01-2</a:t>
            </a:r>
          </a:p>
        </p:txBody>
      </p:sp>
      <p:sp>
        <p:nvSpPr>
          <p:cNvPr id="4" name="">
            <a:extLst xmlns:a="http://schemas.openxmlformats.org/drawingml/2006/main">
              <a:ext uri="{FF2B5EF4-FFF2-40B4-BE49-F238E27FC236}">
                <a16:creationId xmlns:a16="http://schemas.microsoft.com/office/drawing/2014/main" id="{257D43B3-AB8A-4E7B-A72B-4331A4ACFB6D}"/>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운영체제가 맡는 세 가지 일</a:t>
            </a:r>
          </a:p>
        </p:txBody>
      </p:sp>
      <p:sp>
        <p:nvSpPr>
          <p:cNvPr id="5" name="">
            <a:extLst xmlns:a="http://schemas.openxmlformats.org/drawingml/2006/main">
              <a:ext uri="{FF2B5EF4-FFF2-40B4-BE49-F238E27FC236}">
                <a16:creationId xmlns:a16="http://schemas.microsoft.com/office/drawing/2014/main" id="{7F867449-9915-4DD9-96F0-D411849DCBE9}"/>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4F037A3F-767A-44D6-912E-4C4436DB367B}"/>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07</a:t>
            </a:r>
          </a:p>
        </p:txBody>
      </p:sp>
      <p:sp>
        <p:nvSpPr>
          <p:cNvPr id="7" name="">
            <a:extLst xmlns:a="http://schemas.openxmlformats.org/drawingml/2006/main">
              <a:ext uri="{FF2B5EF4-FFF2-40B4-BE49-F238E27FC236}">
                <a16:creationId xmlns:a16="http://schemas.microsoft.com/office/drawing/2014/main" id="{8CBD25C3-F908-4B9D-9836-D95257008EAF}"/>
              </a:ext>
            </a:extLst>
          </p:cNvPr>
          <p:cNvSpPr>
            <a:spLocks xmlns:a="http://schemas.openxmlformats.org/drawingml/2006/main" noGrp="1"/>
          </p:cNvSpPr>
          <p:nvPr/>
        </p:nvSpPr>
        <p:spPr>
          <a:xfrm xmlns:a="http://schemas.openxmlformats.org/drawingml/2006/main">
            <a:off x="533400" y="1952625"/>
            <a:ext cx="3333750" cy="3143250"/>
          </a:xfrm>
          <a:prstGeom xmlns:a="http://schemas.openxmlformats.org/drawingml/2006/main" prst="roundRect">
            <a:avLst>
              <a:gd name="adj" fmla="val 3636"/>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A1A88161-E2FF-4391-BFCE-A1A45ABE88C8}"/>
              </a:ext>
            </a:extLst>
          </p:cNvPr>
          <p:cNvSpPr>
            <a:spLocks xmlns:a="http://schemas.openxmlformats.org/drawingml/2006/main" noGrp="1"/>
          </p:cNvSpPr>
          <p:nvPr/>
        </p:nvSpPr>
        <p:spPr>
          <a:xfrm xmlns:a="http://schemas.openxmlformats.org/drawingml/2006/main">
            <a:off x="723900" y="2152650"/>
            <a:ext cx="87630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5EDBB7E7-8C3C-4AB6-969C-CBFE171CFA4D}"/>
              </a:ext>
            </a:extLst>
          </p:cNvPr>
          <p:cNvSpPr>
            <a:spLocks xmlns:a="http://schemas.openxmlformats.org/drawingml/2006/main" noGrp="1"/>
          </p:cNvSpPr>
          <p:nvPr/>
        </p:nvSpPr>
        <p:spPr>
          <a:xfrm xmlns:a="http://schemas.openxmlformats.org/drawingml/2006/main">
            <a:off x="723900"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실행</a:t>
            </a:r>
          </a:p>
        </p:txBody>
      </p:sp>
      <p:sp>
        <p:nvSpPr>
          <p:cNvPr id="10" name="">
            <a:extLst xmlns:a="http://schemas.openxmlformats.org/drawingml/2006/main">
              <a:ext uri="{FF2B5EF4-FFF2-40B4-BE49-F238E27FC236}">
                <a16:creationId xmlns:a16="http://schemas.microsoft.com/office/drawing/2014/main" id="{0BF7C6AF-ECAB-4CCD-93DD-D1657B881B2C}"/>
              </a:ext>
            </a:extLst>
          </p:cNvPr>
          <p:cNvSpPr>
            <a:spLocks xmlns:a="http://schemas.openxmlformats.org/drawingml/2006/main" noGrp="1"/>
          </p:cNvSpPr>
          <p:nvPr/>
        </p:nvSpPr>
        <p:spPr>
          <a:xfrm xmlns:a="http://schemas.openxmlformats.org/drawingml/2006/main">
            <a:off x="723900"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CPU와 메모리</a:t>
            </a:r>
          </a:p>
        </p:txBody>
      </p:sp>
      <p:sp>
        <p:nvSpPr>
          <p:cNvPr id="11" name="">
            <a:extLst xmlns:a="http://schemas.openxmlformats.org/drawingml/2006/main">
              <a:ext uri="{FF2B5EF4-FFF2-40B4-BE49-F238E27FC236}">
                <a16:creationId xmlns:a16="http://schemas.microsoft.com/office/drawing/2014/main" id="{2CFFD94B-DEAB-4A71-BB7B-B0846D44F795}"/>
              </a:ext>
            </a:extLst>
          </p:cNvPr>
          <p:cNvSpPr>
            <a:spLocks xmlns:a="http://schemas.openxmlformats.org/drawingml/2006/main" noGrp="1"/>
          </p:cNvSpPr>
          <p:nvPr/>
        </p:nvSpPr>
        <p:spPr>
          <a:xfrm xmlns:a="http://schemas.openxmlformats.org/drawingml/2006/main">
            <a:off x="723900"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어떤 프로그램이 언제 실행되고, 어느 메모리 공간을 쓰는지 조정합니다.</a:t>
            </a:r>
          </a:p>
        </p:txBody>
      </p:sp>
      <p:sp>
        <p:nvSpPr>
          <p:cNvPr id="12" name="">
            <a:extLst xmlns:a="http://schemas.openxmlformats.org/drawingml/2006/main">
              <a:ext uri="{FF2B5EF4-FFF2-40B4-BE49-F238E27FC236}">
                <a16:creationId xmlns:a16="http://schemas.microsoft.com/office/drawing/2014/main" id="{4DEF2E0F-2F55-467F-B0A0-1B2DE17A060F}"/>
              </a:ext>
            </a:extLst>
          </p:cNvPr>
          <p:cNvSpPr>
            <a:spLocks xmlns:a="http://schemas.openxmlformats.org/drawingml/2006/main" noGrp="1"/>
          </p:cNvSpPr>
          <p:nvPr/>
        </p:nvSpPr>
        <p:spPr>
          <a:xfrm xmlns:a="http://schemas.openxmlformats.org/drawingml/2006/main">
            <a:off x="4257675" y="1952625"/>
            <a:ext cx="3333750" cy="3143250"/>
          </a:xfrm>
          <a:prstGeom xmlns:a="http://schemas.openxmlformats.org/drawingml/2006/main" prst="roundRect">
            <a:avLst>
              <a:gd name="adj" fmla="val 3636"/>
            </a:avLst>
          </a:prstGeom>
          <a:solidFill xmlns:a="http://schemas.openxmlformats.org/drawingml/2006/main">
            <a:srgbClr val="FFF1E8"/>
          </a:solidFill>
          <a:ln xmlns:a="http://schemas.openxmlformats.org/drawingml/2006/main" w="9525">
            <a:solidFill>
              <a:srgbClr val="FF5C00"/>
            </a:solid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04B8F367-BE1D-4CA1-AD11-49C86095B56C}"/>
              </a:ext>
            </a:extLst>
          </p:cNvPr>
          <p:cNvSpPr>
            <a:spLocks xmlns:a="http://schemas.openxmlformats.org/drawingml/2006/main" noGrp="1"/>
          </p:cNvSpPr>
          <p:nvPr/>
        </p:nvSpPr>
        <p:spPr>
          <a:xfrm xmlns:a="http://schemas.openxmlformats.org/drawingml/2006/main">
            <a:off x="4448175" y="2152650"/>
            <a:ext cx="876300" cy="266700"/>
          </a:xfrm>
          <a:prstGeom xmlns:a="http://schemas.openxmlformats.org/drawingml/2006/main" prst="roundRect">
            <a:avLst>
              <a:gd name="adj" fmla="val 50000"/>
            </a:avLst>
          </a:prstGeom>
          <a:solidFill xmlns:a="http://schemas.openxmlformats.org/drawingml/2006/main">
            <a:srgbClr val="FF5C00"/>
          </a:solidFill>
          <a:ln xmlns:a="http://schemas.openxmlformats.org/drawingml/2006/main" w="9525">
            <a:solidFill>
              <a:srgbClr val="FF5C00"/>
            </a:solidFill>
            <a:prstDash val="solid"/>
          </a:ln>
        </p:spPr>
        <p:txBody xmlns:a="http://schemas.openxmlformats.org/drawingml/2006/main">
          <a:bodyPr/>
          <a:p/>
        </p:txBody>
      </p:sp>
      <p:sp>
        <p:nvSpPr>
          <p:cNvPr id="14" name="">
            <a:extLst xmlns:a="http://schemas.openxmlformats.org/drawingml/2006/main">
              <a:ext uri="{FF2B5EF4-FFF2-40B4-BE49-F238E27FC236}">
                <a16:creationId xmlns:a16="http://schemas.microsoft.com/office/drawing/2014/main" id="{2C8A0322-7BE8-434B-9972-737C41370CCD}"/>
              </a:ext>
            </a:extLst>
          </p:cNvPr>
          <p:cNvSpPr>
            <a:spLocks xmlns:a="http://schemas.openxmlformats.org/drawingml/2006/main" noGrp="1"/>
          </p:cNvSpPr>
          <p:nvPr/>
        </p:nvSpPr>
        <p:spPr>
          <a:xfrm xmlns:a="http://schemas.openxmlformats.org/drawingml/2006/main">
            <a:off x="4448175"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저장</a:t>
            </a:r>
          </a:p>
        </p:txBody>
      </p:sp>
      <p:sp>
        <p:nvSpPr>
          <p:cNvPr id="15" name="">
            <a:extLst xmlns:a="http://schemas.openxmlformats.org/drawingml/2006/main">
              <a:ext uri="{FF2B5EF4-FFF2-40B4-BE49-F238E27FC236}">
                <a16:creationId xmlns:a16="http://schemas.microsoft.com/office/drawing/2014/main" id="{E7D7E949-0275-424B-A17B-F44BB59167EB}"/>
              </a:ext>
            </a:extLst>
          </p:cNvPr>
          <p:cNvSpPr>
            <a:spLocks xmlns:a="http://schemas.openxmlformats.org/drawingml/2006/main" noGrp="1"/>
          </p:cNvSpPr>
          <p:nvPr/>
        </p:nvSpPr>
        <p:spPr>
          <a:xfrm xmlns:a="http://schemas.openxmlformats.org/drawingml/2006/main">
            <a:off x="4448175"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파일과 장치</a:t>
            </a:r>
          </a:p>
        </p:txBody>
      </p:sp>
      <p:sp>
        <p:nvSpPr>
          <p:cNvPr id="16" name="">
            <a:extLst xmlns:a="http://schemas.openxmlformats.org/drawingml/2006/main">
              <a:ext uri="{FF2B5EF4-FFF2-40B4-BE49-F238E27FC236}">
                <a16:creationId xmlns:a16="http://schemas.microsoft.com/office/drawing/2014/main" id="{CC80AD5B-4756-4D7C-ADB7-118D379BAA2A}"/>
              </a:ext>
            </a:extLst>
          </p:cNvPr>
          <p:cNvSpPr>
            <a:spLocks xmlns:a="http://schemas.openxmlformats.org/drawingml/2006/main" noGrp="1"/>
          </p:cNvSpPr>
          <p:nvPr/>
        </p:nvSpPr>
        <p:spPr>
          <a:xfrm xmlns:a="http://schemas.openxmlformats.org/drawingml/2006/main">
            <a:off x="4448175"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데이터를 파일·폴더로 관리하고 화면·키보드·SSD를 사용할 수 있게 합니다.</a:t>
            </a:r>
          </a:p>
        </p:txBody>
      </p:sp>
      <p:sp>
        <p:nvSpPr>
          <p:cNvPr id="17" name="">
            <a:extLst xmlns:a="http://schemas.openxmlformats.org/drawingml/2006/main">
              <a:ext uri="{FF2B5EF4-FFF2-40B4-BE49-F238E27FC236}">
                <a16:creationId xmlns:a16="http://schemas.microsoft.com/office/drawing/2014/main" id="{EEEC9B57-5DEF-4FA7-A333-808A986AEFAC}"/>
              </a:ext>
            </a:extLst>
          </p:cNvPr>
          <p:cNvSpPr>
            <a:spLocks xmlns:a="http://schemas.openxmlformats.org/drawingml/2006/main" noGrp="1"/>
          </p:cNvSpPr>
          <p:nvPr/>
        </p:nvSpPr>
        <p:spPr>
          <a:xfrm xmlns:a="http://schemas.openxmlformats.org/drawingml/2006/main">
            <a:off x="7981950" y="1952625"/>
            <a:ext cx="3333750" cy="3143250"/>
          </a:xfrm>
          <a:prstGeom xmlns:a="http://schemas.openxmlformats.org/drawingml/2006/main" prst="roundRect">
            <a:avLst>
              <a:gd name="adj" fmla="val 3636"/>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8" name="">
            <a:extLst xmlns:a="http://schemas.openxmlformats.org/drawingml/2006/main">
              <a:ext uri="{FF2B5EF4-FFF2-40B4-BE49-F238E27FC236}">
                <a16:creationId xmlns:a16="http://schemas.microsoft.com/office/drawing/2014/main" id="{06CF1800-CA1E-4B9C-AEA7-BB1982893736}"/>
              </a:ext>
            </a:extLst>
          </p:cNvPr>
          <p:cNvSpPr>
            <a:spLocks xmlns:a="http://schemas.openxmlformats.org/drawingml/2006/main" noGrp="1"/>
          </p:cNvSpPr>
          <p:nvPr/>
        </p:nvSpPr>
        <p:spPr>
          <a:xfrm xmlns:a="http://schemas.openxmlformats.org/drawingml/2006/main">
            <a:off x="8172450" y="2152650"/>
            <a:ext cx="87630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19" name="">
            <a:extLst xmlns:a="http://schemas.openxmlformats.org/drawingml/2006/main">
              <a:ext uri="{FF2B5EF4-FFF2-40B4-BE49-F238E27FC236}">
                <a16:creationId xmlns:a16="http://schemas.microsoft.com/office/drawing/2014/main" id="{CEF684C1-D98C-42AA-8B34-5AAA24774664}"/>
              </a:ext>
            </a:extLst>
          </p:cNvPr>
          <p:cNvSpPr>
            <a:spLocks xmlns:a="http://schemas.openxmlformats.org/drawingml/2006/main" noGrp="1"/>
          </p:cNvSpPr>
          <p:nvPr/>
        </p:nvSpPr>
        <p:spPr>
          <a:xfrm xmlns:a="http://schemas.openxmlformats.org/drawingml/2006/main">
            <a:off x="8172450"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안전</a:t>
            </a:r>
          </a:p>
        </p:txBody>
      </p:sp>
      <p:sp>
        <p:nvSpPr>
          <p:cNvPr id="20" name="">
            <a:extLst xmlns:a="http://schemas.openxmlformats.org/drawingml/2006/main">
              <a:ext uri="{FF2B5EF4-FFF2-40B4-BE49-F238E27FC236}">
                <a16:creationId xmlns:a16="http://schemas.microsoft.com/office/drawing/2014/main" id="{3D6DB609-8345-46BC-B54F-1567C416A0C7}"/>
              </a:ext>
            </a:extLst>
          </p:cNvPr>
          <p:cNvSpPr>
            <a:spLocks xmlns:a="http://schemas.openxmlformats.org/drawingml/2006/main" noGrp="1"/>
          </p:cNvSpPr>
          <p:nvPr/>
        </p:nvSpPr>
        <p:spPr>
          <a:xfrm xmlns:a="http://schemas.openxmlformats.org/drawingml/2006/main">
            <a:off x="8172450"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계정과 권한</a:t>
            </a:r>
          </a:p>
        </p:txBody>
      </p:sp>
      <p:sp>
        <p:nvSpPr>
          <p:cNvPr id="21" name="">
            <a:extLst xmlns:a="http://schemas.openxmlformats.org/drawingml/2006/main">
              <a:ext uri="{FF2B5EF4-FFF2-40B4-BE49-F238E27FC236}">
                <a16:creationId xmlns:a16="http://schemas.microsoft.com/office/drawing/2014/main" id="{51613D53-FB95-4807-9A99-F8499828D420}"/>
              </a:ext>
            </a:extLst>
          </p:cNvPr>
          <p:cNvSpPr>
            <a:spLocks xmlns:a="http://schemas.openxmlformats.org/drawingml/2006/main" noGrp="1"/>
          </p:cNvSpPr>
          <p:nvPr/>
        </p:nvSpPr>
        <p:spPr>
          <a:xfrm xmlns:a="http://schemas.openxmlformats.org/drawingml/2006/main">
            <a:off x="8172450"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어떤 사용자와 프로그램이 무엇에 접근할 수 있는지 판단합니다.</a:t>
            </a:r>
          </a:p>
        </p:txBody>
      </p:sp>
      <p:sp>
        <p:nvSpPr>
          <p:cNvPr id="22" name="">
            <a:extLst xmlns:a="http://schemas.openxmlformats.org/drawingml/2006/main">
              <a:ext uri="{FF2B5EF4-FFF2-40B4-BE49-F238E27FC236}">
                <a16:creationId xmlns:a16="http://schemas.microsoft.com/office/drawing/2014/main" id="{74780D43-3E08-42E2-9849-813A41619718}"/>
              </a:ext>
            </a:extLst>
          </p:cNvPr>
          <p:cNvSpPr>
            <a:spLocks xmlns:a="http://schemas.openxmlformats.org/drawingml/2006/main" noGrp="1"/>
          </p:cNvSpPr>
          <p:nvPr/>
        </p:nvSpPr>
        <p:spPr>
          <a:xfrm xmlns:a="http://schemas.openxmlformats.org/drawingml/2006/main">
            <a:off x="533400" y="5467350"/>
            <a:ext cx="107823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p xmlns:a="http://schemas.openxmlformats.org/drawingml/2006/main">
            <a:pPr algn="ctr">
              <a:lnSpc>
                <a:spcPct val="112000"/>
              </a:lnSpc>
              <a:buNone/>
              <a:defRPr sz="1575" b="1">
                <a:solidFill>
                  <a:srgbClr val="0E7C86"/>
                </a:solidFill>
                <a:latin typeface="IBM Plex Sans KR"/>
                <a:ea typeface="IBM Plex Sans KR"/>
                <a:cs typeface="IBM Plex Sans KR"/>
              </a:defRPr>
            </a:pPr>
            <a:r>
              <a:rPr sz="1575" b="1">
                <a:solidFill>
                  <a:srgbClr val="0E7C86"/>
                </a:solidFill>
                <a:latin typeface="IBM Plex Sans KR"/>
                <a:ea typeface="IBM Plex Sans KR"/>
                <a:cs typeface="IBM Plex Sans KR"/>
              </a:rPr>
              <a:t>프로그램이 하드웨어를 직접 제각각 다루지 않도록 공통 질서를 제공합니다.</a:t>
            </a:r>
          </a:p>
        </p:txBody>
      </p:sp>
      <p:sp>
        <p:nvSpPr>
          <p:cNvPr id="23" name="">
            <a:extLst xmlns:a="http://schemas.openxmlformats.org/drawingml/2006/main">
              <a:ext uri="{FF2B5EF4-FFF2-40B4-BE49-F238E27FC236}">
                <a16:creationId xmlns:a16="http://schemas.microsoft.com/office/drawing/2014/main" id="{B9FD20AD-6134-4338-9212-664B0FED14CD}"/>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01-2 · 9–10쪽</a:t>
            </a:r>
          </a:p>
        </p:txBody>
      </p:sp>
    </p:spTree>
    <p:extLst>
      <p:ext uri="{BB962C8B-B14F-4D97-AF65-F5344CB8AC3E}">
        <p14:creationId xmlns:p14="http://schemas.microsoft.com/office/powerpoint/2010/main" val="79777665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5" name="">
            <a:extLst xmlns:a="http://schemas.openxmlformats.org/drawingml/2006/main">
              <a:ext uri="{FF2B5EF4-FFF2-40B4-BE49-F238E27FC236}">
                <a16:creationId xmlns:a16="http://schemas.microsoft.com/office/drawing/2014/main" id="{68E71833-949F-473B-AA98-6414C491A1E0}"/>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6DF7CE97-F21C-45F4-B764-3ADA0830CB05}"/>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8FE39F5A-0AA1-4A92-9FB0-4FC1A07FA33A}"/>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01-2</a:t>
            </a:r>
          </a:p>
        </p:txBody>
      </p:sp>
      <p:sp>
        <p:nvSpPr>
          <p:cNvPr id="4" name="">
            <a:extLst xmlns:a="http://schemas.openxmlformats.org/drawingml/2006/main">
              <a:ext uri="{FF2B5EF4-FFF2-40B4-BE49-F238E27FC236}">
                <a16:creationId xmlns:a16="http://schemas.microsoft.com/office/drawing/2014/main" id="{637FEBD6-82E5-489A-A4AF-97113A5F4CF0}"/>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사람이 쓴 코드가 결과가 되기까지</a:t>
            </a:r>
          </a:p>
        </p:txBody>
      </p:sp>
      <p:sp>
        <p:nvSpPr>
          <p:cNvPr id="5" name="">
            <a:extLst xmlns:a="http://schemas.openxmlformats.org/drawingml/2006/main">
              <a:ext uri="{FF2B5EF4-FFF2-40B4-BE49-F238E27FC236}">
                <a16:creationId xmlns:a16="http://schemas.microsoft.com/office/drawing/2014/main" id="{E32E1FD4-BC3A-4018-B2F0-6E550F7797E1}"/>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95DFFF27-4FC7-4A7B-8C31-E51F4593EE6B}"/>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08</a:t>
            </a:r>
          </a:p>
        </p:txBody>
      </p:sp>
      <p:sp>
        <p:nvSpPr>
          <p:cNvPr id="7" name="">
            <a:extLst xmlns:a="http://schemas.openxmlformats.org/drawingml/2006/main">
              <a:ext uri="{FF2B5EF4-FFF2-40B4-BE49-F238E27FC236}">
                <a16:creationId xmlns:a16="http://schemas.microsoft.com/office/drawing/2014/main" id="{F91532B0-9B57-46EC-89A0-66E04E6106DF}"/>
              </a:ext>
            </a:extLst>
          </p:cNvPr>
          <p:cNvSpPr>
            <a:spLocks xmlns:a="http://schemas.openxmlformats.org/drawingml/2006/main" noGrp="1"/>
          </p:cNvSpPr>
          <p:nvPr/>
        </p:nvSpPr>
        <p:spPr>
          <a:xfrm xmlns:a="http://schemas.openxmlformats.org/drawingml/2006/main">
            <a:off x="2857500" y="1743075"/>
            <a:ext cx="6477000" cy="628650"/>
          </a:xfrm>
          <a:prstGeom xmlns:a="http://schemas.openxmlformats.org/drawingml/2006/main" prst="roundRect">
            <a:avLst>
              <a:gd name="adj" fmla="val 18182"/>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501D87A3-D06C-466A-9406-1CCCF1E2266B}"/>
              </a:ext>
            </a:extLst>
          </p:cNvPr>
          <p:cNvSpPr>
            <a:spLocks xmlns:a="http://schemas.openxmlformats.org/drawingml/2006/main" noGrp="1"/>
          </p:cNvSpPr>
          <p:nvPr/>
        </p:nvSpPr>
        <p:spPr>
          <a:xfrm xmlns:a="http://schemas.openxmlformats.org/drawingml/2006/main">
            <a:off x="3143250" y="1866900"/>
            <a:ext cx="5905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3774"/>
          </a:bodyPr>
          <a:lstStyle xmlns:a="http://schemas.openxmlformats.org/drawingml/2006/main"/>
          <a:p xmlns:a="http://schemas.openxmlformats.org/drawingml/2006/main">
            <a:pPr algn="ctr">
              <a:lnSpc>
                <a:spcPct val="112000"/>
              </a:lnSpc>
              <a:buNone/>
              <a:defRPr sz="2025" b="1">
                <a:solidFill>
                  <a:srgbClr val="FFFFFF"/>
                </a:solidFill>
                <a:latin typeface="IBM Plex Mono"/>
                <a:ea typeface="IBM Plex Mono"/>
                <a:cs typeface="IBM Plex Mono"/>
              </a:defRPr>
            </a:pPr>
            <a:r>
              <a:rPr sz="2025" b="1">
                <a:solidFill>
                  <a:srgbClr val="FFFFFF"/>
                </a:solidFill>
                <a:latin typeface="IBM Plex Mono"/>
                <a:ea typeface="IBM Plex Mono"/>
                <a:cs typeface="IBM Plex Mono"/>
              </a:rPr>
              <a:t>total = price + delivery_fee</a:t>
            </a:r>
          </a:p>
        </p:txBody>
      </p:sp>
      <p:sp>
        <p:nvSpPr>
          <p:cNvPr id="9" name="">
            <a:extLst xmlns:a="http://schemas.openxmlformats.org/drawingml/2006/main">
              <a:ext uri="{FF2B5EF4-FFF2-40B4-BE49-F238E27FC236}">
                <a16:creationId xmlns:a16="http://schemas.microsoft.com/office/drawing/2014/main" id="{081517D5-ADCB-4B17-BAF8-12AB825E203A}"/>
              </a:ext>
            </a:extLst>
          </p:cNvPr>
          <p:cNvSpPr>
            <a:spLocks xmlns:a="http://schemas.openxmlformats.org/drawingml/2006/main" noGrp="1"/>
          </p:cNvSpPr>
          <p:nvPr/>
        </p:nvSpPr>
        <p:spPr>
          <a:xfrm xmlns:a="http://schemas.openxmlformats.org/drawingml/2006/main">
            <a:off x="533400" y="2686050"/>
            <a:ext cx="2000250" cy="1695450"/>
          </a:xfrm>
          <a:prstGeom xmlns:a="http://schemas.openxmlformats.org/drawingml/2006/main" prst="roundRect">
            <a:avLst>
              <a:gd name="adj" fmla="val 6742"/>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0" name="">
            <a:extLst xmlns:a="http://schemas.openxmlformats.org/drawingml/2006/main">
              <a:ext uri="{FF2B5EF4-FFF2-40B4-BE49-F238E27FC236}">
                <a16:creationId xmlns:a16="http://schemas.microsoft.com/office/drawing/2014/main" id="{DF9A06EB-FCE1-4684-9552-3E42E1770680}"/>
              </a:ext>
            </a:extLst>
          </p:cNvPr>
          <p:cNvSpPr>
            <a:spLocks xmlns:a="http://schemas.openxmlformats.org/drawingml/2006/main" noGrp="1"/>
          </p:cNvSpPr>
          <p:nvPr/>
        </p:nvSpPr>
        <p:spPr>
          <a:xfrm xmlns:a="http://schemas.openxmlformats.org/drawingml/2006/main">
            <a:off x="685800" y="2857500"/>
            <a:ext cx="304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2279"/>
          </a:bodyPr>
          <a:lstStyle xmlns:a="http://schemas.openxmlformats.org/drawingml/2006/main"/>
          <a:p xmlns:a="http://schemas.openxmlformats.org/drawingml/2006/main">
            <a:pPr algn="l">
              <a:lnSpc>
                <a:spcPct val="112000"/>
              </a:lnSpc>
              <a:buNone/>
              <a:defRPr sz="1575" b="1">
                <a:solidFill>
                  <a:srgbClr val="FF5C00"/>
                </a:solidFill>
                <a:latin typeface="Archivo"/>
                <a:ea typeface="Archivo"/>
                <a:cs typeface="Archivo"/>
              </a:defRPr>
            </a:pPr>
            <a:r>
              <a:rPr sz="1575" b="1">
                <a:solidFill>
                  <a:srgbClr val="FF5C00"/>
                </a:solidFill>
                <a:latin typeface="Archivo"/>
                <a:ea typeface="Archivo"/>
                <a:cs typeface="Archivo"/>
              </a:rPr>
              <a:t>1</a:t>
            </a:r>
          </a:p>
        </p:txBody>
      </p:sp>
      <p:sp>
        <p:nvSpPr>
          <p:cNvPr id="11" name="">
            <a:extLst xmlns:a="http://schemas.openxmlformats.org/drawingml/2006/main">
              <a:ext uri="{FF2B5EF4-FFF2-40B4-BE49-F238E27FC236}">
                <a16:creationId xmlns:a16="http://schemas.microsoft.com/office/drawing/2014/main" id="{D80198BD-3458-49A6-B7AC-D219E71CCA5A}"/>
              </a:ext>
            </a:extLst>
          </p:cNvPr>
          <p:cNvSpPr>
            <a:spLocks xmlns:a="http://schemas.openxmlformats.org/drawingml/2006/main" noGrp="1"/>
          </p:cNvSpPr>
          <p:nvPr/>
        </p:nvSpPr>
        <p:spPr>
          <a:xfrm xmlns:a="http://schemas.openxmlformats.org/drawingml/2006/main">
            <a:off x="685800" y="3248025"/>
            <a:ext cx="16954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고급 언어</a:t>
            </a:r>
          </a:p>
        </p:txBody>
      </p:sp>
      <p:sp>
        <p:nvSpPr>
          <p:cNvPr id="12" name="">
            <a:extLst xmlns:a="http://schemas.openxmlformats.org/drawingml/2006/main">
              <a:ext uri="{FF2B5EF4-FFF2-40B4-BE49-F238E27FC236}">
                <a16:creationId xmlns:a16="http://schemas.microsoft.com/office/drawing/2014/main" id="{E29BD13C-84A7-43D3-9F76-E7A838CC436E}"/>
              </a:ext>
            </a:extLst>
          </p:cNvPr>
          <p:cNvSpPr>
            <a:spLocks xmlns:a="http://schemas.openxmlformats.org/drawingml/2006/main" noGrp="1"/>
          </p:cNvSpPr>
          <p:nvPr/>
        </p:nvSpPr>
        <p:spPr>
          <a:xfrm xmlns:a="http://schemas.openxmlformats.org/drawingml/2006/main">
            <a:off x="685800" y="3714750"/>
            <a:ext cx="16954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163" b="0">
                <a:solidFill>
                  <a:srgbClr val="6C7078"/>
                </a:solidFill>
                <a:latin typeface="IBM Plex Sans KR"/>
                <a:ea typeface="IBM Plex Sans KR"/>
                <a:cs typeface="IBM Plex Sans KR"/>
              </a:defRPr>
            </a:pPr>
            <a:r>
              <a:rPr sz="1163" b="0">
                <a:solidFill>
                  <a:srgbClr val="6C7078"/>
                </a:solidFill>
                <a:latin typeface="IBM Plex Sans KR"/>
                <a:ea typeface="IBM Plex Sans KR"/>
                <a:cs typeface="IBM Plex Sans KR"/>
              </a:rPr>
              <a:t>사람이 문제에 가까운 표현으로 작성</a:t>
            </a:r>
          </a:p>
        </p:txBody>
      </p:sp>
      <p:sp>
        <p:nvSpPr>
          <p:cNvPr id="13" name="">
            <a:extLst xmlns:a="http://schemas.openxmlformats.org/drawingml/2006/main">
              <a:ext uri="{FF2B5EF4-FFF2-40B4-BE49-F238E27FC236}">
                <a16:creationId xmlns:a16="http://schemas.microsoft.com/office/drawing/2014/main" id="{BA5B9C01-9C5B-4EEB-ADF2-95C09BDB830F}"/>
              </a:ext>
            </a:extLst>
          </p:cNvPr>
          <p:cNvSpPr>
            <a:spLocks xmlns:a="http://schemas.openxmlformats.org/drawingml/2006/main" noGrp="1"/>
          </p:cNvSpPr>
          <p:nvPr/>
        </p:nvSpPr>
        <p:spPr>
          <a:xfrm xmlns:a="http://schemas.openxmlformats.org/drawingml/2006/main">
            <a:off x="2533650" y="3276600"/>
            <a:ext cx="190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1725" b="1">
                <a:solidFill>
                  <a:srgbClr val="FF5C00"/>
                </a:solidFill>
                <a:latin typeface="IBM Plex Sans KR"/>
                <a:ea typeface="IBM Plex Sans KR"/>
                <a:cs typeface="IBM Plex Sans KR"/>
              </a:defRPr>
            </a:pPr>
            <a:r>
              <a:rPr sz="1725" b="1">
                <a:solidFill>
                  <a:srgbClr val="FF5C00"/>
                </a:solidFill>
                <a:latin typeface="IBM Plex Sans KR"/>
                <a:ea typeface="IBM Plex Sans KR"/>
                <a:cs typeface="IBM Plex Sans KR"/>
              </a:rPr>
              <a:t>→</a:t>
            </a:r>
          </a:p>
        </p:txBody>
      </p:sp>
      <p:sp>
        <p:nvSpPr>
          <p:cNvPr id="14" name="">
            <a:extLst xmlns:a="http://schemas.openxmlformats.org/drawingml/2006/main">
              <a:ext uri="{FF2B5EF4-FFF2-40B4-BE49-F238E27FC236}">
                <a16:creationId xmlns:a16="http://schemas.microsoft.com/office/drawing/2014/main" id="{F833C842-E501-4C8A-ADDD-1B813DDA9A2A}"/>
              </a:ext>
            </a:extLst>
          </p:cNvPr>
          <p:cNvSpPr>
            <a:spLocks xmlns:a="http://schemas.openxmlformats.org/drawingml/2006/main" noGrp="1"/>
          </p:cNvSpPr>
          <p:nvPr/>
        </p:nvSpPr>
        <p:spPr>
          <a:xfrm xmlns:a="http://schemas.openxmlformats.org/drawingml/2006/main">
            <a:off x="2724150" y="2686050"/>
            <a:ext cx="2000250" cy="1695450"/>
          </a:xfrm>
          <a:prstGeom xmlns:a="http://schemas.openxmlformats.org/drawingml/2006/main" prst="roundRect">
            <a:avLst>
              <a:gd name="adj" fmla="val 6742"/>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5" name="">
            <a:extLst xmlns:a="http://schemas.openxmlformats.org/drawingml/2006/main">
              <a:ext uri="{FF2B5EF4-FFF2-40B4-BE49-F238E27FC236}">
                <a16:creationId xmlns:a16="http://schemas.microsoft.com/office/drawing/2014/main" id="{05F01508-E42F-4EBA-903B-6D05A9F23F1C}"/>
              </a:ext>
            </a:extLst>
          </p:cNvPr>
          <p:cNvSpPr>
            <a:spLocks xmlns:a="http://schemas.openxmlformats.org/drawingml/2006/main" noGrp="1"/>
          </p:cNvSpPr>
          <p:nvPr/>
        </p:nvSpPr>
        <p:spPr>
          <a:xfrm xmlns:a="http://schemas.openxmlformats.org/drawingml/2006/main">
            <a:off x="2876550" y="2857500"/>
            <a:ext cx="304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2279"/>
          </a:bodyPr>
          <a:lstStyle xmlns:a="http://schemas.openxmlformats.org/drawingml/2006/main"/>
          <a:p xmlns:a="http://schemas.openxmlformats.org/drawingml/2006/main">
            <a:pPr algn="l">
              <a:lnSpc>
                <a:spcPct val="112000"/>
              </a:lnSpc>
              <a:buNone/>
              <a:defRPr sz="1575" b="1">
                <a:solidFill>
                  <a:srgbClr val="FF5C00"/>
                </a:solidFill>
                <a:latin typeface="Archivo"/>
                <a:ea typeface="Archivo"/>
                <a:cs typeface="Archivo"/>
              </a:defRPr>
            </a:pPr>
            <a:r>
              <a:rPr sz="1575" b="1">
                <a:solidFill>
                  <a:srgbClr val="FF5C00"/>
                </a:solidFill>
                <a:latin typeface="Archivo"/>
                <a:ea typeface="Archivo"/>
                <a:cs typeface="Archivo"/>
              </a:rPr>
              <a:t>2</a:t>
            </a:r>
          </a:p>
        </p:txBody>
      </p:sp>
      <p:sp>
        <p:nvSpPr>
          <p:cNvPr id="16" name="">
            <a:extLst xmlns:a="http://schemas.openxmlformats.org/drawingml/2006/main">
              <a:ext uri="{FF2B5EF4-FFF2-40B4-BE49-F238E27FC236}">
                <a16:creationId xmlns:a16="http://schemas.microsoft.com/office/drawing/2014/main" id="{B5FF8B4C-B8B2-449F-82FB-E726B54D7CC1}"/>
              </a:ext>
            </a:extLst>
          </p:cNvPr>
          <p:cNvSpPr>
            <a:spLocks xmlns:a="http://schemas.openxmlformats.org/drawingml/2006/main" noGrp="1"/>
          </p:cNvSpPr>
          <p:nvPr/>
        </p:nvSpPr>
        <p:spPr>
          <a:xfrm xmlns:a="http://schemas.openxmlformats.org/drawingml/2006/main">
            <a:off x="2876550" y="3248025"/>
            <a:ext cx="16954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실행 도구</a:t>
            </a:r>
          </a:p>
        </p:txBody>
      </p:sp>
      <p:sp>
        <p:nvSpPr>
          <p:cNvPr id="17" name="">
            <a:extLst xmlns:a="http://schemas.openxmlformats.org/drawingml/2006/main">
              <a:ext uri="{FF2B5EF4-FFF2-40B4-BE49-F238E27FC236}">
                <a16:creationId xmlns:a16="http://schemas.microsoft.com/office/drawing/2014/main" id="{FF3E7079-60D6-4B7B-B4E5-12E45E64A84A}"/>
              </a:ext>
            </a:extLst>
          </p:cNvPr>
          <p:cNvSpPr>
            <a:spLocks xmlns:a="http://schemas.openxmlformats.org/drawingml/2006/main" noGrp="1"/>
          </p:cNvSpPr>
          <p:nvPr/>
        </p:nvSpPr>
        <p:spPr>
          <a:xfrm xmlns:a="http://schemas.openxmlformats.org/drawingml/2006/main">
            <a:off x="2876550" y="3714750"/>
            <a:ext cx="16954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163" b="0">
                <a:solidFill>
                  <a:srgbClr val="6C7078"/>
                </a:solidFill>
                <a:latin typeface="IBM Plex Sans KR"/>
                <a:ea typeface="IBM Plex Sans KR"/>
                <a:cs typeface="IBM Plex Sans KR"/>
              </a:defRPr>
            </a:pPr>
            <a:r>
              <a:rPr sz="1163" b="0">
                <a:solidFill>
                  <a:srgbClr val="6C7078"/>
                </a:solidFill>
                <a:latin typeface="IBM Plex Sans KR"/>
                <a:ea typeface="IBM Plex Sans KR"/>
                <a:cs typeface="IBM Plex Sans KR"/>
              </a:rPr>
              <a:t>컴파일러·인터프리터가 처리</a:t>
            </a:r>
          </a:p>
        </p:txBody>
      </p:sp>
      <p:sp>
        <p:nvSpPr>
          <p:cNvPr id="18" name="">
            <a:extLst xmlns:a="http://schemas.openxmlformats.org/drawingml/2006/main">
              <a:ext uri="{FF2B5EF4-FFF2-40B4-BE49-F238E27FC236}">
                <a16:creationId xmlns:a16="http://schemas.microsoft.com/office/drawing/2014/main" id="{AAFC3E6B-E4CD-4BB8-8D48-8E6BF4A0B09E}"/>
              </a:ext>
            </a:extLst>
          </p:cNvPr>
          <p:cNvSpPr>
            <a:spLocks xmlns:a="http://schemas.openxmlformats.org/drawingml/2006/main" noGrp="1"/>
          </p:cNvSpPr>
          <p:nvPr/>
        </p:nvSpPr>
        <p:spPr>
          <a:xfrm xmlns:a="http://schemas.openxmlformats.org/drawingml/2006/main">
            <a:off x="4724400" y="3276600"/>
            <a:ext cx="190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1725" b="1">
                <a:solidFill>
                  <a:srgbClr val="FF5C00"/>
                </a:solidFill>
                <a:latin typeface="IBM Plex Sans KR"/>
                <a:ea typeface="IBM Plex Sans KR"/>
                <a:cs typeface="IBM Plex Sans KR"/>
              </a:defRPr>
            </a:pPr>
            <a:r>
              <a:rPr sz="1725" b="1">
                <a:solidFill>
                  <a:srgbClr val="FF5C00"/>
                </a:solidFill>
                <a:latin typeface="IBM Plex Sans KR"/>
                <a:ea typeface="IBM Plex Sans KR"/>
                <a:cs typeface="IBM Plex Sans KR"/>
              </a:rPr>
              <a:t>→</a:t>
            </a:r>
          </a:p>
        </p:txBody>
      </p:sp>
      <p:sp>
        <p:nvSpPr>
          <p:cNvPr id="19" name="">
            <a:extLst xmlns:a="http://schemas.openxmlformats.org/drawingml/2006/main">
              <a:ext uri="{FF2B5EF4-FFF2-40B4-BE49-F238E27FC236}">
                <a16:creationId xmlns:a16="http://schemas.microsoft.com/office/drawing/2014/main" id="{AA05AE95-3707-4923-AC32-E4FC41B9333A}"/>
              </a:ext>
            </a:extLst>
          </p:cNvPr>
          <p:cNvSpPr>
            <a:spLocks xmlns:a="http://schemas.openxmlformats.org/drawingml/2006/main" noGrp="1"/>
          </p:cNvSpPr>
          <p:nvPr/>
        </p:nvSpPr>
        <p:spPr>
          <a:xfrm xmlns:a="http://schemas.openxmlformats.org/drawingml/2006/main">
            <a:off x="4914900" y="2686050"/>
            <a:ext cx="2000250" cy="1695450"/>
          </a:xfrm>
          <a:prstGeom xmlns:a="http://schemas.openxmlformats.org/drawingml/2006/main" prst="roundRect">
            <a:avLst>
              <a:gd name="adj" fmla="val 6742"/>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20" name="">
            <a:extLst xmlns:a="http://schemas.openxmlformats.org/drawingml/2006/main">
              <a:ext uri="{FF2B5EF4-FFF2-40B4-BE49-F238E27FC236}">
                <a16:creationId xmlns:a16="http://schemas.microsoft.com/office/drawing/2014/main" id="{02E9B20C-0DCD-445D-A9F0-55339211B683}"/>
              </a:ext>
            </a:extLst>
          </p:cNvPr>
          <p:cNvSpPr>
            <a:spLocks xmlns:a="http://schemas.openxmlformats.org/drawingml/2006/main" noGrp="1"/>
          </p:cNvSpPr>
          <p:nvPr/>
        </p:nvSpPr>
        <p:spPr>
          <a:xfrm xmlns:a="http://schemas.openxmlformats.org/drawingml/2006/main">
            <a:off x="5067300" y="2857500"/>
            <a:ext cx="304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2279"/>
          </a:bodyPr>
          <a:lstStyle xmlns:a="http://schemas.openxmlformats.org/drawingml/2006/main"/>
          <a:p xmlns:a="http://schemas.openxmlformats.org/drawingml/2006/main">
            <a:pPr algn="l">
              <a:lnSpc>
                <a:spcPct val="112000"/>
              </a:lnSpc>
              <a:buNone/>
              <a:defRPr sz="1575" b="1">
                <a:solidFill>
                  <a:srgbClr val="FF5C00"/>
                </a:solidFill>
                <a:latin typeface="Archivo"/>
                <a:ea typeface="Archivo"/>
                <a:cs typeface="Archivo"/>
              </a:defRPr>
            </a:pPr>
            <a:r>
              <a:rPr sz="1575" b="1">
                <a:solidFill>
                  <a:srgbClr val="FF5C00"/>
                </a:solidFill>
                <a:latin typeface="Archivo"/>
                <a:ea typeface="Archivo"/>
                <a:cs typeface="Archivo"/>
              </a:rPr>
              <a:t>3</a:t>
            </a:r>
          </a:p>
        </p:txBody>
      </p:sp>
      <p:sp>
        <p:nvSpPr>
          <p:cNvPr id="21" name="">
            <a:extLst xmlns:a="http://schemas.openxmlformats.org/drawingml/2006/main">
              <a:ext uri="{FF2B5EF4-FFF2-40B4-BE49-F238E27FC236}">
                <a16:creationId xmlns:a16="http://schemas.microsoft.com/office/drawing/2014/main" id="{B170A81C-BD9B-4E12-8336-08784EC095D7}"/>
              </a:ext>
            </a:extLst>
          </p:cNvPr>
          <p:cNvSpPr>
            <a:spLocks xmlns:a="http://schemas.openxmlformats.org/drawingml/2006/main" noGrp="1"/>
          </p:cNvSpPr>
          <p:nvPr/>
        </p:nvSpPr>
        <p:spPr>
          <a:xfrm xmlns:a="http://schemas.openxmlformats.org/drawingml/2006/main">
            <a:off x="5067300" y="3248025"/>
            <a:ext cx="16954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운영체제</a:t>
            </a:r>
          </a:p>
        </p:txBody>
      </p:sp>
      <p:sp>
        <p:nvSpPr>
          <p:cNvPr id="22" name="">
            <a:extLst xmlns:a="http://schemas.openxmlformats.org/drawingml/2006/main">
              <a:ext uri="{FF2B5EF4-FFF2-40B4-BE49-F238E27FC236}">
                <a16:creationId xmlns:a16="http://schemas.microsoft.com/office/drawing/2014/main" id="{BBC1B2A4-F835-4286-B9C1-50C505C6D491}"/>
              </a:ext>
            </a:extLst>
          </p:cNvPr>
          <p:cNvSpPr>
            <a:spLocks xmlns:a="http://schemas.openxmlformats.org/drawingml/2006/main" noGrp="1"/>
          </p:cNvSpPr>
          <p:nvPr/>
        </p:nvSpPr>
        <p:spPr>
          <a:xfrm xmlns:a="http://schemas.openxmlformats.org/drawingml/2006/main">
            <a:off x="5067300" y="3714750"/>
            <a:ext cx="16954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163" b="0">
                <a:solidFill>
                  <a:srgbClr val="6C7078"/>
                </a:solidFill>
                <a:latin typeface="IBM Plex Sans KR"/>
                <a:ea typeface="IBM Plex Sans KR"/>
                <a:cs typeface="IBM Plex Sans KR"/>
              </a:defRPr>
            </a:pPr>
            <a:r>
              <a:rPr sz="1163" b="0">
                <a:solidFill>
                  <a:srgbClr val="6C7078"/>
                </a:solidFill>
                <a:latin typeface="IBM Plex Sans KR"/>
                <a:ea typeface="IBM Plex Sans KR"/>
                <a:cs typeface="IBM Plex Sans KR"/>
              </a:rPr>
              <a:t>메모리·CPU·파일 환경 제공</a:t>
            </a:r>
          </a:p>
        </p:txBody>
      </p:sp>
      <p:sp>
        <p:nvSpPr>
          <p:cNvPr id="23" name="">
            <a:extLst xmlns:a="http://schemas.openxmlformats.org/drawingml/2006/main">
              <a:ext uri="{FF2B5EF4-FFF2-40B4-BE49-F238E27FC236}">
                <a16:creationId xmlns:a16="http://schemas.microsoft.com/office/drawing/2014/main" id="{A74C7B88-AC02-4263-AE8F-3E7621DCBB56}"/>
              </a:ext>
            </a:extLst>
          </p:cNvPr>
          <p:cNvSpPr>
            <a:spLocks xmlns:a="http://schemas.openxmlformats.org/drawingml/2006/main" noGrp="1"/>
          </p:cNvSpPr>
          <p:nvPr/>
        </p:nvSpPr>
        <p:spPr>
          <a:xfrm xmlns:a="http://schemas.openxmlformats.org/drawingml/2006/main">
            <a:off x="6915150" y="3276600"/>
            <a:ext cx="190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1725" b="1">
                <a:solidFill>
                  <a:srgbClr val="FF5C00"/>
                </a:solidFill>
                <a:latin typeface="IBM Plex Sans KR"/>
                <a:ea typeface="IBM Plex Sans KR"/>
                <a:cs typeface="IBM Plex Sans KR"/>
              </a:defRPr>
            </a:pPr>
            <a:r>
              <a:rPr sz="1725" b="1">
                <a:solidFill>
                  <a:srgbClr val="FF5C00"/>
                </a:solidFill>
                <a:latin typeface="IBM Plex Sans KR"/>
                <a:ea typeface="IBM Plex Sans KR"/>
                <a:cs typeface="IBM Plex Sans KR"/>
              </a:rPr>
              <a:t>→</a:t>
            </a:r>
          </a:p>
        </p:txBody>
      </p:sp>
      <p:sp>
        <p:nvSpPr>
          <p:cNvPr id="24" name="">
            <a:extLst xmlns:a="http://schemas.openxmlformats.org/drawingml/2006/main">
              <a:ext uri="{FF2B5EF4-FFF2-40B4-BE49-F238E27FC236}">
                <a16:creationId xmlns:a16="http://schemas.microsoft.com/office/drawing/2014/main" id="{038540F2-8C0C-462D-ABA5-68053929271F}"/>
              </a:ext>
            </a:extLst>
          </p:cNvPr>
          <p:cNvSpPr>
            <a:spLocks xmlns:a="http://schemas.openxmlformats.org/drawingml/2006/main" noGrp="1"/>
          </p:cNvSpPr>
          <p:nvPr/>
        </p:nvSpPr>
        <p:spPr>
          <a:xfrm xmlns:a="http://schemas.openxmlformats.org/drawingml/2006/main">
            <a:off x="7105650" y="2686050"/>
            <a:ext cx="2000250" cy="1695450"/>
          </a:xfrm>
          <a:prstGeom xmlns:a="http://schemas.openxmlformats.org/drawingml/2006/main" prst="roundRect">
            <a:avLst>
              <a:gd name="adj" fmla="val 6742"/>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25" name="">
            <a:extLst xmlns:a="http://schemas.openxmlformats.org/drawingml/2006/main">
              <a:ext uri="{FF2B5EF4-FFF2-40B4-BE49-F238E27FC236}">
                <a16:creationId xmlns:a16="http://schemas.microsoft.com/office/drawing/2014/main" id="{2CBE9BA3-01CB-47C1-ACB0-3CD425E3080D}"/>
              </a:ext>
            </a:extLst>
          </p:cNvPr>
          <p:cNvSpPr>
            <a:spLocks xmlns:a="http://schemas.openxmlformats.org/drawingml/2006/main" noGrp="1"/>
          </p:cNvSpPr>
          <p:nvPr/>
        </p:nvSpPr>
        <p:spPr>
          <a:xfrm xmlns:a="http://schemas.openxmlformats.org/drawingml/2006/main">
            <a:off x="7258050" y="2857500"/>
            <a:ext cx="304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2279"/>
          </a:bodyPr>
          <a:lstStyle xmlns:a="http://schemas.openxmlformats.org/drawingml/2006/main"/>
          <a:p xmlns:a="http://schemas.openxmlformats.org/drawingml/2006/main">
            <a:pPr algn="l">
              <a:lnSpc>
                <a:spcPct val="112000"/>
              </a:lnSpc>
              <a:buNone/>
              <a:defRPr sz="1575" b="1">
                <a:solidFill>
                  <a:srgbClr val="FF5C00"/>
                </a:solidFill>
                <a:latin typeface="Archivo"/>
                <a:ea typeface="Archivo"/>
                <a:cs typeface="Archivo"/>
              </a:defRPr>
            </a:pPr>
            <a:r>
              <a:rPr sz="1575" b="1">
                <a:solidFill>
                  <a:srgbClr val="FF5C00"/>
                </a:solidFill>
                <a:latin typeface="Archivo"/>
                <a:ea typeface="Archivo"/>
                <a:cs typeface="Archivo"/>
              </a:rPr>
              <a:t>4</a:t>
            </a:r>
          </a:p>
        </p:txBody>
      </p:sp>
      <p:sp>
        <p:nvSpPr>
          <p:cNvPr id="26" name="">
            <a:extLst xmlns:a="http://schemas.openxmlformats.org/drawingml/2006/main">
              <a:ext uri="{FF2B5EF4-FFF2-40B4-BE49-F238E27FC236}">
                <a16:creationId xmlns:a16="http://schemas.microsoft.com/office/drawing/2014/main" id="{DFE4DDE7-77B0-42A9-8E9E-7D56C9F25D55}"/>
              </a:ext>
            </a:extLst>
          </p:cNvPr>
          <p:cNvSpPr>
            <a:spLocks xmlns:a="http://schemas.openxmlformats.org/drawingml/2006/main" noGrp="1"/>
          </p:cNvSpPr>
          <p:nvPr/>
        </p:nvSpPr>
        <p:spPr>
          <a:xfrm xmlns:a="http://schemas.openxmlformats.org/drawingml/2006/main">
            <a:off x="7258050" y="3248025"/>
            <a:ext cx="16954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하드웨어</a:t>
            </a:r>
          </a:p>
        </p:txBody>
      </p:sp>
      <p:sp>
        <p:nvSpPr>
          <p:cNvPr id="27" name="">
            <a:extLst xmlns:a="http://schemas.openxmlformats.org/drawingml/2006/main">
              <a:ext uri="{FF2B5EF4-FFF2-40B4-BE49-F238E27FC236}">
                <a16:creationId xmlns:a16="http://schemas.microsoft.com/office/drawing/2014/main" id="{79BC0C1A-75F8-4502-99F2-04B37E19E0CF}"/>
              </a:ext>
            </a:extLst>
          </p:cNvPr>
          <p:cNvSpPr>
            <a:spLocks xmlns:a="http://schemas.openxmlformats.org/drawingml/2006/main" noGrp="1"/>
          </p:cNvSpPr>
          <p:nvPr/>
        </p:nvSpPr>
        <p:spPr>
          <a:xfrm xmlns:a="http://schemas.openxmlformats.org/drawingml/2006/main">
            <a:off x="7258050" y="3714750"/>
            <a:ext cx="16954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163" b="0">
                <a:solidFill>
                  <a:srgbClr val="6C7078"/>
                </a:solidFill>
                <a:latin typeface="IBM Plex Sans KR"/>
                <a:ea typeface="IBM Plex Sans KR"/>
                <a:cs typeface="IBM Plex Sans KR"/>
              </a:defRPr>
            </a:pPr>
            <a:r>
              <a:rPr sz="1163" b="0">
                <a:solidFill>
                  <a:srgbClr val="6C7078"/>
                </a:solidFill>
                <a:latin typeface="IBM Plex Sans KR"/>
                <a:ea typeface="IBM Plex Sans KR"/>
                <a:cs typeface="IBM Plex Sans KR"/>
              </a:rPr>
              <a:t>CPU와 장치가 명령 실행</a:t>
            </a:r>
          </a:p>
        </p:txBody>
      </p:sp>
      <p:sp>
        <p:nvSpPr>
          <p:cNvPr id="28" name="">
            <a:extLst xmlns:a="http://schemas.openxmlformats.org/drawingml/2006/main">
              <a:ext uri="{FF2B5EF4-FFF2-40B4-BE49-F238E27FC236}">
                <a16:creationId xmlns:a16="http://schemas.microsoft.com/office/drawing/2014/main" id="{1BCE90E5-FE88-4EB8-B8FA-E24264BDA8F3}"/>
              </a:ext>
            </a:extLst>
          </p:cNvPr>
          <p:cNvSpPr>
            <a:spLocks xmlns:a="http://schemas.openxmlformats.org/drawingml/2006/main" noGrp="1"/>
          </p:cNvSpPr>
          <p:nvPr/>
        </p:nvSpPr>
        <p:spPr>
          <a:xfrm xmlns:a="http://schemas.openxmlformats.org/drawingml/2006/main">
            <a:off x="9105900" y="3276600"/>
            <a:ext cx="190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1725" b="1">
                <a:solidFill>
                  <a:srgbClr val="FF5C00"/>
                </a:solidFill>
                <a:latin typeface="IBM Plex Sans KR"/>
                <a:ea typeface="IBM Plex Sans KR"/>
                <a:cs typeface="IBM Plex Sans KR"/>
              </a:defRPr>
            </a:pPr>
            <a:r>
              <a:rPr sz="1725" b="1">
                <a:solidFill>
                  <a:srgbClr val="FF5C00"/>
                </a:solidFill>
                <a:latin typeface="IBM Plex Sans KR"/>
                <a:ea typeface="IBM Plex Sans KR"/>
                <a:cs typeface="IBM Plex Sans KR"/>
              </a:rPr>
              <a:t>→</a:t>
            </a:r>
          </a:p>
        </p:txBody>
      </p:sp>
      <p:sp>
        <p:nvSpPr>
          <p:cNvPr id="29" name="">
            <a:extLst xmlns:a="http://schemas.openxmlformats.org/drawingml/2006/main">
              <a:ext uri="{FF2B5EF4-FFF2-40B4-BE49-F238E27FC236}">
                <a16:creationId xmlns:a16="http://schemas.microsoft.com/office/drawing/2014/main" id="{E477A8F4-9866-4F26-B01B-9968951354ED}"/>
              </a:ext>
            </a:extLst>
          </p:cNvPr>
          <p:cNvSpPr>
            <a:spLocks xmlns:a="http://schemas.openxmlformats.org/drawingml/2006/main" noGrp="1"/>
          </p:cNvSpPr>
          <p:nvPr/>
        </p:nvSpPr>
        <p:spPr>
          <a:xfrm xmlns:a="http://schemas.openxmlformats.org/drawingml/2006/main">
            <a:off x="9296400" y="2686050"/>
            <a:ext cx="2000250" cy="1695450"/>
          </a:xfrm>
          <a:prstGeom xmlns:a="http://schemas.openxmlformats.org/drawingml/2006/main" prst="roundRect">
            <a:avLst>
              <a:gd name="adj" fmla="val 6742"/>
            </a:avLst>
          </a:prstGeom>
          <a:solidFill xmlns:a="http://schemas.openxmlformats.org/drawingml/2006/main">
            <a:srgbClr val="E7F2ED"/>
          </a:solidFill>
          <a:ln xmlns:a="http://schemas.openxmlformats.org/drawingml/2006/main" w="9525">
            <a:solidFill>
              <a:srgbClr val="0E7C86"/>
            </a:solidFill>
            <a:prstDash val="solid"/>
          </a:ln>
        </p:spPr>
        <p:txBody xmlns:a="http://schemas.openxmlformats.org/drawingml/2006/main">
          <a:bodyPr/>
          <a:p/>
        </p:txBody>
      </p:sp>
      <p:sp>
        <p:nvSpPr>
          <p:cNvPr id="30" name="">
            <a:extLst xmlns:a="http://schemas.openxmlformats.org/drawingml/2006/main">
              <a:ext uri="{FF2B5EF4-FFF2-40B4-BE49-F238E27FC236}">
                <a16:creationId xmlns:a16="http://schemas.microsoft.com/office/drawing/2014/main" id="{805D5881-A257-4755-905F-AF9331625E44}"/>
              </a:ext>
            </a:extLst>
          </p:cNvPr>
          <p:cNvSpPr>
            <a:spLocks xmlns:a="http://schemas.openxmlformats.org/drawingml/2006/main" noGrp="1"/>
          </p:cNvSpPr>
          <p:nvPr/>
        </p:nvSpPr>
        <p:spPr>
          <a:xfrm xmlns:a="http://schemas.openxmlformats.org/drawingml/2006/main">
            <a:off x="9448800" y="2857500"/>
            <a:ext cx="304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2279"/>
          </a:bodyPr>
          <a:lstStyle xmlns:a="http://schemas.openxmlformats.org/drawingml/2006/main"/>
          <a:p xmlns:a="http://schemas.openxmlformats.org/drawingml/2006/main">
            <a:pPr algn="l">
              <a:lnSpc>
                <a:spcPct val="112000"/>
              </a:lnSpc>
              <a:buNone/>
              <a:defRPr sz="1575" b="1">
                <a:solidFill>
                  <a:srgbClr val="0E7C86"/>
                </a:solidFill>
                <a:latin typeface="Archivo"/>
                <a:ea typeface="Archivo"/>
                <a:cs typeface="Archivo"/>
              </a:defRPr>
            </a:pPr>
            <a:r>
              <a:rPr sz="1575" b="1">
                <a:solidFill>
                  <a:srgbClr val="0E7C86"/>
                </a:solidFill>
                <a:latin typeface="Archivo"/>
                <a:ea typeface="Archivo"/>
                <a:cs typeface="Archivo"/>
              </a:rPr>
              <a:t>5</a:t>
            </a:r>
          </a:p>
        </p:txBody>
      </p:sp>
      <p:sp>
        <p:nvSpPr>
          <p:cNvPr id="31" name="">
            <a:extLst xmlns:a="http://schemas.openxmlformats.org/drawingml/2006/main">
              <a:ext uri="{FF2B5EF4-FFF2-40B4-BE49-F238E27FC236}">
                <a16:creationId xmlns:a16="http://schemas.microsoft.com/office/drawing/2014/main" id="{39F37F3A-E964-4A0E-B61C-9D139D6E653D}"/>
              </a:ext>
            </a:extLst>
          </p:cNvPr>
          <p:cNvSpPr>
            <a:spLocks xmlns:a="http://schemas.openxmlformats.org/drawingml/2006/main" noGrp="1"/>
          </p:cNvSpPr>
          <p:nvPr/>
        </p:nvSpPr>
        <p:spPr>
          <a:xfrm xmlns:a="http://schemas.openxmlformats.org/drawingml/2006/main">
            <a:off x="9448800" y="3248025"/>
            <a:ext cx="16954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575" b="1">
                <a:solidFill>
                  <a:srgbClr val="1B1D21"/>
                </a:solidFill>
                <a:latin typeface="IBM Plex Sans KR"/>
                <a:ea typeface="IBM Plex Sans KR"/>
                <a:cs typeface="IBM Plex Sans KR"/>
              </a:defRPr>
            </a:pPr>
            <a:r>
              <a:rPr sz="1575" b="1">
                <a:solidFill>
                  <a:srgbClr val="1B1D21"/>
                </a:solidFill>
                <a:latin typeface="IBM Plex Sans KR"/>
                <a:ea typeface="IBM Plex Sans KR"/>
                <a:cs typeface="IBM Plex Sans KR"/>
              </a:rPr>
              <a:t>결과</a:t>
            </a:r>
          </a:p>
        </p:txBody>
      </p:sp>
      <p:sp>
        <p:nvSpPr>
          <p:cNvPr id="32" name="">
            <a:extLst xmlns:a="http://schemas.openxmlformats.org/drawingml/2006/main">
              <a:ext uri="{FF2B5EF4-FFF2-40B4-BE49-F238E27FC236}">
                <a16:creationId xmlns:a16="http://schemas.microsoft.com/office/drawing/2014/main" id="{68AB8C2D-C2E8-4073-8D23-18C62627FDD1}"/>
              </a:ext>
            </a:extLst>
          </p:cNvPr>
          <p:cNvSpPr>
            <a:spLocks xmlns:a="http://schemas.openxmlformats.org/drawingml/2006/main" noGrp="1"/>
          </p:cNvSpPr>
          <p:nvPr/>
        </p:nvSpPr>
        <p:spPr>
          <a:xfrm xmlns:a="http://schemas.openxmlformats.org/drawingml/2006/main">
            <a:off x="9448800" y="3714750"/>
            <a:ext cx="16954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163" b="0">
                <a:solidFill>
                  <a:srgbClr val="6C7078"/>
                </a:solidFill>
                <a:latin typeface="IBM Plex Sans KR"/>
                <a:ea typeface="IBM Plex Sans KR"/>
                <a:cs typeface="IBM Plex Sans KR"/>
              </a:defRPr>
            </a:pPr>
            <a:r>
              <a:rPr sz="1163" b="0">
                <a:solidFill>
                  <a:srgbClr val="6C7078"/>
                </a:solidFill>
                <a:latin typeface="IBM Plex Sans KR"/>
                <a:ea typeface="IBM Plex Sans KR"/>
                <a:cs typeface="IBM Plex Sans KR"/>
              </a:rPr>
              <a:t>화면·파일·네트워크로 나타남</a:t>
            </a:r>
          </a:p>
        </p:txBody>
      </p:sp>
      <p:sp>
        <p:nvSpPr>
          <p:cNvPr id="33" name="">
            <a:extLst xmlns:a="http://schemas.openxmlformats.org/drawingml/2006/main">
              <a:ext uri="{FF2B5EF4-FFF2-40B4-BE49-F238E27FC236}">
                <a16:creationId xmlns:a16="http://schemas.microsoft.com/office/drawing/2014/main" id="{25DC38BC-E6D1-456C-B0A5-C1A08BFEB47D}"/>
              </a:ext>
            </a:extLst>
          </p:cNvPr>
          <p:cNvSpPr>
            <a:spLocks xmlns:a="http://schemas.openxmlformats.org/drawingml/2006/main" noGrp="1"/>
          </p:cNvSpPr>
          <p:nvPr/>
        </p:nvSpPr>
        <p:spPr>
          <a:xfrm xmlns:a="http://schemas.openxmlformats.org/drawingml/2006/main">
            <a:off x="952500" y="4953000"/>
            <a:ext cx="10287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1725" b="1">
                <a:solidFill>
                  <a:srgbClr val="34373D"/>
                </a:solidFill>
                <a:latin typeface="IBM Plex Sans KR"/>
                <a:ea typeface="IBM Plex Sans KR"/>
                <a:cs typeface="IBM Plex Sans KR"/>
              </a:defRPr>
            </a:pPr>
            <a:r>
              <a:rPr sz="1725" b="1">
                <a:solidFill>
                  <a:srgbClr val="34373D"/>
                </a:solidFill>
                <a:latin typeface="IBM Plex Sans KR"/>
                <a:ea typeface="IBM Plex Sans KR"/>
                <a:cs typeface="IBM Plex Sans KR"/>
              </a:rPr>
              <a:t>VS Code는 작업 공간이고, Python 인터프리터가 Python 코드를 처리합니다.</a:t>
            </a:r>
          </a:p>
        </p:txBody>
      </p:sp>
      <p:sp>
        <p:nvSpPr>
          <p:cNvPr id="34" name="">
            <a:extLst xmlns:a="http://schemas.openxmlformats.org/drawingml/2006/main">
              <a:ext uri="{FF2B5EF4-FFF2-40B4-BE49-F238E27FC236}">
                <a16:creationId xmlns:a16="http://schemas.microsoft.com/office/drawing/2014/main" id="{8365D98E-4C16-4900-978D-0E44CD71B32F}"/>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01-2 · 12–13쪽</a:t>
            </a:r>
          </a:p>
        </p:txBody>
      </p:sp>
    </p:spTree>
    <p:extLst>
      <p:ext uri="{BB962C8B-B14F-4D97-AF65-F5344CB8AC3E}">
        <p14:creationId xmlns:p14="http://schemas.microsoft.com/office/powerpoint/2010/main" val="168548515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3ADF3501-3DB6-4B4E-A4C9-7A94C6D2FC90}"/>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29F8196A-4D9D-45D8-99C8-59C0CF12010F}"/>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A56F2828-DE3A-4D18-BAD5-171F3F55908E}"/>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01-2</a:t>
            </a:r>
          </a:p>
        </p:txBody>
      </p:sp>
      <p:sp>
        <p:nvSpPr>
          <p:cNvPr id="4" name="">
            <a:extLst xmlns:a="http://schemas.openxmlformats.org/drawingml/2006/main">
              <a:ext uri="{FF2B5EF4-FFF2-40B4-BE49-F238E27FC236}">
                <a16:creationId xmlns:a16="http://schemas.microsoft.com/office/drawing/2014/main" id="{3DB46CF9-7443-410B-8DE4-937C091CD84A}"/>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코딩보다 프로그래밍이, 프로그래밍보다 개발이 넓습니다</a:t>
            </a:r>
          </a:p>
        </p:txBody>
      </p:sp>
      <p:sp>
        <p:nvSpPr>
          <p:cNvPr id="5" name="">
            <a:extLst xmlns:a="http://schemas.openxmlformats.org/drawingml/2006/main">
              <a:ext uri="{FF2B5EF4-FFF2-40B4-BE49-F238E27FC236}">
                <a16:creationId xmlns:a16="http://schemas.microsoft.com/office/drawing/2014/main" id="{73253796-D82C-447A-83D1-D9C4094B9A37}"/>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9D9577AA-481D-430F-887F-45EFE5AF7D16}"/>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09</a:t>
            </a:r>
          </a:p>
        </p:txBody>
      </p:sp>
      <p:sp>
        <p:nvSpPr>
          <p:cNvPr id="7" name="">
            <a:extLst xmlns:a="http://schemas.openxmlformats.org/drawingml/2006/main">
              <a:ext uri="{FF2B5EF4-FFF2-40B4-BE49-F238E27FC236}">
                <a16:creationId xmlns:a16="http://schemas.microsoft.com/office/drawing/2014/main" id="{79C7ED75-DE20-424B-BB61-5337CC3D8647}"/>
              </a:ext>
            </a:extLst>
          </p:cNvPr>
          <p:cNvSpPr>
            <a:spLocks xmlns:a="http://schemas.openxmlformats.org/drawingml/2006/main" noGrp="1"/>
          </p:cNvSpPr>
          <p:nvPr/>
        </p:nvSpPr>
        <p:spPr>
          <a:xfrm xmlns:a="http://schemas.openxmlformats.org/drawingml/2006/main">
            <a:off x="857250" y="1828800"/>
            <a:ext cx="4476750" cy="742950"/>
          </a:xfrm>
          <a:prstGeom xmlns:a="http://schemas.openxmlformats.org/drawingml/2006/main" prst="roundRect">
            <a:avLst>
              <a:gd name="adj" fmla="val 15385"/>
            </a:avLst>
          </a:prstGeom>
          <a:solidFill xmlns:a="http://schemas.openxmlformats.org/drawingml/2006/main">
            <a:srgbClr val="FFF1E8"/>
          </a:solidFill>
          <a:ln xmlns:a="http://schemas.openxmlformats.org/drawingml/2006/main" w="9525">
            <a:solidFill>
              <a:srgbClr val="FF5C00"/>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88DBA809-42CB-4B34-81AE-91D2036C5083}"/>
              </a:ext>
            </a:extLst>
          </p:cNvPr>
          <p:cNvSpPr>
            <a:spLocks xmlns:a="http://schemas.openxmlformats.org/drawingml/2006/main" noGrp="1"/>
          </p:cNvSpPr>
          <p:nvPr/>
        </p:nvSpPr>
        <p:spPr>
          <a:xfrm xmlns:a="http://schemas.openxmlformats.org/drawingml/2006/main">
            <a:off x="1104900" y="2000250"/>
            <a:ext cx="1095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9286"/>
          </a:bodyPr>
          <a:lstStyle xmlns:a="http://schemas.openxmlformats.org/drawingml/2006/main"/>
          <a:p xmlns:a="http://schemas.openxmlformats.org/drawingml/2006/main">
            <a:pPr algn="l">
              <a:lnSpc>
                <a:spcPct val="112000"/>
              </a:lnSpc>
              <a:buNone/>
              <a:defRPr sz="2025" b="1">
                <a:solidFill>
                  <a:srgbClr val="FF5C00"/>
                </a:solidFill>
                <a:latin typeface="IBM Plex Sans KR"/>
                <a:ea typeface="IBM Plex Sans KR"/>
                <a:cs typeface="IBM Plex Sans KR"/>
              </a:defRPr>
            </a:pPr>
            <a:r>
              <a:rPr sz="2025" b="1">
                <a:solidFill>
                  <a:srgbClr val="FF5C00"/>
                </a:solidFill>
                <a:latin typeface="IBM Plex Sans KR"/>
                <a:ea typeface="IBM Plex Sans KR"/>
                <a:cs typeface="IBM Plex Sans KR"/>
              </a:rPr>
              <a:t>코딩</a:t>
            </a:r>
          </a:p>
        </p:txBody>
      </p:sp>
      <p:sp>
        <p:nvSpPr>
          <p:cNvPr id="9" name="">
            <a:extLst xmlns:a="http://schemas.openxmlformats.org/drawingml/2006/main">
              <a:ext uri="{FF2B5EF4-FFF2-40B4-BE49-F238E27FC236}">
                <a16:creationId xmlns:a16="http://schemas.microsoft.com/office/drawing/2014/main" id="{1E04BA99-39BA-4F30-B7DE-A452EBC14635}"/>
              </a:ext>
            </a:extLst>
          </p:cNvPr>
          <p:cNvSpPr>
            <a:spLocks xmlns:a="http://schemas.openxmlformats.org/drawingml/2006/main" noGrp="1"/>
          </p:cNvSpPr>
          <p:nvPr/>
        </p:nvSpPr>
        <p:spPr>
          <a:xfrm xmlns:a="http://schemas.openxmlformats.org/drawingml/2006/main">
            <a:off x="2333625" y="2000250"/>
            <a:ext cx="2714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p xmlns:a="http://schemas.openxmlformats.org/drawingml/2006/main">
            <a:pPr algn="l">
              <a:lnSpc>
                <a:spcPct val="112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명령과 논리를 코드로 표현</a:t>
            </a:r>
          </a:p>
        </p:txBody>
      </p:sp>
      <p:sp>
        <p:nvSpPr>
          <p:cNvPr id="10" name="">
            <a:extLst xmlns:a="http://schemas.openxmlformats.org/drawingml/2006/main">
              <a:ext uri="{FF2B5EF4-FFF2-40B4-BE49-F238E27FC236}">
                <a16:creationId xmlns:a16="http://schemas.microsoft.com/office/drawing/2014/main" id="{F5EAA17A-BFB8-4ECA-8B7D-C4802D785541}"/>
              </a:ext>
            </a:extLst>
          </p:cNvPr>
          <p:cNvSpPr>
            <a:spLocks xmlns:a="http://schemas.openxmlformats.org/drawingml/2006/main" noGrp="1"/>
          </p:cNvSpPr>
          <p:nvPr/>
        </p:nvSpPr>
        <p:spPr>
          <a:xfrm xmlns:a="http://schemas.openxmlformats.org/drawingml/2006/main">
            <a:off x="857250" y="2733675"/>
            <a:ext cx="7429500" cy="742950"/>
          </a:xfrm>
          <a:prstGeom xmlns:a="http://schemas.openxmlformats.org/drawingml/2006/main" prst="roundRect">
            <a:avLst>
              <a:gd name="adj" fmla="val 15385"/>
            </a:avLst>
          </a:prstGeom>
          <a:solidFill xmlns:a="http://schemas.openxmlformats.org/drawingml/2006/main">
            <a:srgbClr val="EAF5FB"/>
          </a:solidFill>
          <a:ln xmlns:a="http://schemas.openxmlformats.org/drawingml/2006/main" w="9525">
            <a:solidFill>
              <a:srgbClr val="3D8DFF"/>
            </a:solidFill>
            <a:prstDash val="solid"/>
          </a:ln>
        </p:spPr>
        <p:txBody xmlns:a="http://schemas.openxmlformats.org/drawingml/2006/main">
          <a:bodyPr/>
          <a:p/>
        </p:txBody>
      </p:sp>
      <p:sp>
        <p:nvSpPr>
          <p:cNvPr id="11" name="">
            <a:extLst xmlns:a="http://schemas.openxmlformats.org/drawingml/2006/main">
              <a:ext uri="{FF2B5EF4-FFF2-40B4-BE49-F238E27FC236}">
                <a16:creationId xmlns:a16="http://schemas.microsoft.com/office/drawing/2014/main" id="{4E9790A9-8C29-4C6D-B79B-F2DBEB72945A}"/>
              </a:ext>
            </a:extLst>
          </p:cNvPr>
          <p:cNvSpPr>
            <a:spLocks xmlns:a="http://schemas.openxmlformats.org/drawingml/2006/main" noGrp="1"/>
          </p:cNvSpPr>
          <p:nvPr/>
        </p:nvSpPr>
        <p:spPr>
          <a:xfrm xmlns:a="http://schemas.openxmlformats.org/drawingml/2006/main">
            <a:off x="1104900" y="2905125"/>
            <a:ext cx="1619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9286"/>
          </a:bodyPr>
          <a:lstStyle xmlns:a="http://schemas.openxmlformats.org/drawingml/2006/main"/>
          <a:p xmlns:a="http://schemas.openxmlformats.org/drawingml/2006/main">
            <a:pPr algn="l">
              <a:lnSpc>
                <a:spcPct val="112000"/>
              </a:lnSpc>
              <a:buNone/>
              <a:defRPr sz="2025" b="1">
                <a:solidFill>
                  <a:srgbClr val="3D8DFF"/>
                </a:solidFill>
                <a:latin typeface="IBM Plex Sans KR"/>
                <a:ea typeface="IBM Plex Sans KR"/>
                <a:cs typeface="IBM Plex Sans KR"/>
              </a:defRPr>
            </a:pPr>
            <a:r>
              <a:rPr sz="2025" b="1">
                <a:solidFill>
                  <a:srgbClr val="3D8DFF"/>
                </a:solidFill>
                <a:latin typeface="IBM Plex Sans KR"/>
                <a:ea typeface="IBM Plex Sans KR"/>
                <a:cs typeface="IBM Plex Sans KR"/>
              </a:rPr>
              <a:t>프로그래밍</a:t>
            </a:r>
          </a:p>
        </p:txBody>
      </p:sp>
      <p:sp>
        <p:nvSpPr>
          <p:cNvPr id="12" name="">
            <a:extLst xmlns:a="http://schemas.openxmlformats.org/drawingml/2006/main">
              <a:ext uri="{FF2B5EF4-FFF2-40B4-BE49-F238E27FC236}">
                <a16:creationId xmlns:a16="http://schemas.microsoft.com/office/drawing/2014/main" id="{9E149B9A-0FFC-4887-B341-C704C3DB0B06}"/>
              </a:ext>
            </a:extLst>
          </p:cNvPr>
          <p:cNvSpPr>
            <a:spLocks xmlns:a="http://schemas.openxmlformats.org/drawingml/2006/main" noGrp="1"/>
          </p:cNvSpPr>
          <p:nvPr/>
        </p:nvSpPr>
        <p:spPr>
          <a:xfrm xmlns:a="http://schemas.openxmlformats.org/drawingml/2006/main">
            <a:off x="2857500" y="2905125"/>
            <a:ext cx="5143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p xmlns:a="http://schemas.openxmlformats.org/drawingml/2006/main">
            <a:pPr algn="l">
              <a:lnSpc>
                <a:spcPct val="112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문제 이해 · 설계 · 실행 · 테스트 · 수정</a:t>
            </a:r>
          </a:p>
        </p:txBody>
      </p:sp>
      <p:sp>
        <p:nvSpPr>
          <p:cNvPr id="13" name="">
            <a:extLst xmlns:a="http://schemas.openxmlformats.org/drawingml/2006/main">
              <a:ext uri="{FF2B5EF4-FFF2-40B4-BE49-F238E27FC236}">
                <a16:creationId xmlns:a16="http://schemas.microsoft.com/office/drawing/2014/main" id="{DD7DAA9F-B092-49D8-98CD-6AF386B283CB}"/>
              </a:ext>
            </a:extLst>
          </p:cNvPr>
          <p:cNvSpPr>
            <a:spLocks xmlns:a="http://schemas.openxmlformats.org/drawingml/2006/main" noGrp="1"/>
          </p:cNvSpPr>
          <p:nvPr/>
        </p:nvSpPr>
        <p:spPr>
          <a:xfrm xmlns:a="http://schemas.openxmlformats.org/drawingml/2006/main">
            <a:off x="857250" y="3638550"/>
            <a:ext cx="10477500" cy="742950"/>
          </a:xfrm>
          <a:prstGeom xmlns:a="http://schemas.openxmlformats.org/drawingml/2006/main" prst="roundRect">
            <a:avLst>
              <a:gd name="adj" fmla="val 15385"/>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4" name="">
            <a:extLst xmlns:a="http://schemas.openxmlformats.org/drawingml/2006/main">
              <a:ext uri="{FF2B5EF4-FFF2-40B4-BE49-F238E27FC236}">
                <a16:creationId xmlns:a16="http://schemas.microsoft.com/office/drawing/2014/main" id="{3473A7F0-E68E-4057-A6AD-F8F0B54FF293}"/>
              </a:ext>
            </a:extLst>
          </p:cNvPr>
          <p:cNvSpPr>
            <a:spLocks xmlns:a="http://schemas.openxmlformats.org/drawingml/2006/main" noGrp="1"/>
          </p:cNvSpPr>
          <p:nvPr/>
        </p:nvSpPr>
        <p:spPr>
          <a:xfrm xmlns:a="http://schemas.openxmlformats.org/drawingml/2006/main">
            <a:off x="1104900" y="3810000"/>
            <a:ext cx="2095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9286"/>
          </a:bodyPr>
          <a:lstStyle xmlns:a="http://schemas.openxmlformats.org/drawingml/2006/main"/>
          <a:p xmlns:a="http://schemas.openxmlformats.org/drawingml/2006/main">
            <a:pPr algn="l">
              <a:lnSpc>
                <a:spcPct val="112000"/>
              </a:lnSpc>
              <a:buNone/>
              <a:defRPr sz="2025" b="1">
                <a:solidFill>
                  <a:srgbClr val="1B1D21"/>
                </a:solidFill>
                <a:latin typeface="IBM Plex Sans KR"/>
                <a:ea typeface="IBM Plex Sans KR"/>
                <a:cs typeface="IBM Plex Sans KR"/>
              </a:defRPr>
            </a:pPr>
            <a:r>
              <a:rPr sz="2025" b="1">
                <a:solidFill>
                  <a:srgbClr val="1B1D21"/>
                </a:solidFill>
                <a:latin typeface="IBM Plex Sans KR"/>
                <a:ea typeface="IBM Plex Sans KR"/>
                <a:cs typeface="IBM Plex Sans KR"/>
              </a:rPr>
              <a:t>소프트웨어 개발</a:t>
            </a:r>
          </a:p>
        </p:txBody>
      </p:sp>
      <p:sp>
        <p:nvSpPr>
          <p:cNvPr id="15" name="">
            <a:extLst xmlns:a="http://schemas.openxmlformats.org/drawingml/2006/main">
              <a:ext uri="{FF2B5EF4-FFF2-40B4-BE49-F238E27FC236}">
                <a16:creationId xmlns:a16="http://schemas.microsoft.com/office/drawing/2014/main" id="{89C56721-BB37-4FE4-8465-49DD39782013}"/>
              </a:ext>
            </a:extLst>
          </p:cNvPr>
          <p:cNvSpPr>
            <a:spLocks xmlns:a="http://schemas.openxmlformats.org/drawingml/2006/main" noGrp="1"/>
          </p:cNvSpPr>
          <p:nvPr/>
        </p:nvSpPr>
        <p:spPr>
          <a:xfrm xmlns:a="http://schemas.openxmlformats.org/drawingml/2006/main">
            <a:off x="3352800" y="3810000"/>
            <a:ext cx="7620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p xmlns:a="http://schemas.openxmlformats.org/drawingml/2006/main">
            <a:pPr algn="l">
              <a:lnSpc>
                <a:spcPct val="112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사용자 요구 · 배포 · 운영 · 보안 · 유지보수</a:t>
            </a:r>
          </a:p>
        </p:txBody>
      </p:sp>
      <p:sp>
        <p:nvSpPr>
          <p:cNvPr id="16" name="">
            <a:extLst xmlns:a="http://schemas.openxmlformats.org/drawingml/2006/main">
              <a:ext uri="{FF2B5EF4-FFF2-40B4-BE49-F238E27FC236}">
                <a16:creationId xmlns:a16="http://schemas.microsoft.com/office/drawing/2014/main" id="{52A3A05B-49A8-4F73-8A36-E896DBBD1548}"/>
              </a:ext>
            </a:extLst>
          </p:cNvPr>
          <p:cNvSpPr>
            <a:spLocks xmlns:a="http://schemas.openxmlformats.org/drawingml/2006/main" noGrp="1"/>
          </p:cNvSpPr>
          <p:nvPr/>
        </p:nvSpPr>
        <p:spPr>
          <a:xfrm xmlns:a="http://schemas.openxmlformats.org/drawingml/2006/main">
            <a:off x="8858250" y="2667000"/>
            <a:ext cx="2476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r">
              <a:lnSpc>
                <a:spcPct val="112000"/>
              </a:lnSpc>
              <a:buNone/>
              <a:defRPr sz="1275" b="1">
                <a:solidFill>
                  <a:srgbClr val="6C7078"/>
                </a:solidFill>
                <a:latin typeface="IBM Plex Sans KR"/>
                <a:ea typeface="IBM Plex Sans KR"/>
                <a:cs typeface="IBM Plex Sans KR"/>
              </a:defRPr>
            </a:pPr>
            <a:r>
              <a:rPr sz="1275" b="1">
                <a:solidFill>
                  <a:srgbClr val="6C7078"/>
                </a:solidFill>
                <a:latin typeface="IBM Plex Sans KR"/>
                <a:ea typeface="IBM Plex Sans KR"/>
                <a:cs typeface="IBM Plex Sans KR"/>
              </a:rPr>
              <a:t>범위가 넓어집니다 →</a:t>
            </a:r>
          </a:p>
        </p:txBody>
      </p:sp>
      <p:sp>
        <p:nvSpPr>
          <p:cNvPr id="17" name="">
            <a:extLst xmlns:a="http://schemas.openxmlformats.org/drawingml/2006/main">
              <a:ext uri="{FF2B5EF4-FFF2-40B4-BE49-F238E27FC236}">
                <a16:creationId xmlns:a16="http://schemas.microsoft.com/office/drawing/2014/main" id="{84DB5C68-7A5C-429B-84FB-C4F478452030}"/>
              </a:ext>
            </a:extLst>
          </p:cNvPr>
          <p:cNvSpPr>
            <a:spLocks xmlns:a="http://schemas.openxmlformats.org/drawingml/2006/main" noGrp="1"/>
          </p:cNvSpPr>
          <p:nvPr/>
        </p:nvSpPr>
        <p:spPr>
          <a:xfrm xmlns:a="http://schemas.openxmlformats.org/drawingml/2006/main">
            <a:off x="857250" y="4810125"/>
            <a:ext cx="2762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4325"/>
          </a:bodyPr>
          <a:lstStyle xmlns:a="http://schemas.openxmlformats.org/drawingml/2006/main"/>
          <a:p xmlns:a="http://schemas.openxmlformats.org/drawingml/2006/main">
            <a:pPr algn="l">
              <a:lnSpc>
                <a:spcPct val="112000"/>
              </a:lnSpc>
              <a:buNone/>
              <a:defRPr sz="1350" b="1">
                <a:solidFill>
                  <a:srgbClr val="6C7078"/>
                </a:solidFill>
                <a:latin typeface="IBM Plex Sans KR"/>
                <a:ea typeface="IBM Plex Sans KR"/>
                <a:cs typeface="IBM Plex Sans KR"/>
              </a:defRPr>
            </a:pPr>
            <a:r>
              <a:rPr sz="1350" b="1">
                <a:solidFill>
                  <a:srgbClr val="6C7078"/>
                </a:solidFill>
                <a:latin typeface="IBM Plex Sans KR"/>
                <a:ea typeface="IBM Plex Sans KR"/>
                <a:cs typeface="IBM Plex Sans KR"/>
              </a:rPr>
              <a:t>개발자의 일을 10칸으로 비유하면</a:t>
            </a:r>
          </a:p>
        </p:txBody>
      </p:sp>
      <p:sp>
        <p:nvSpPr>
          <p:cNvPr id="18" name="">
            <a:extLst xmlns:a="http://schemas.openxmlformats.org/drawingml/2006/main">
              <a:ext uri="{FF2B5EF4-FFF2-40B4-BE49-F238E27FC236}">
                <a16:creationId xmlns:a16="http://schemas.microsoft.com/office/drawing/2014/main" id="{FC608280-2EAC-4BEB-BA6A-A033EC8871D7}"/>
              </a:ext>
            </a:extLst>
          </p:cNvPr>
          <p:cNvSpPr>
            <a:spLocks xmlns:a="http://schemas.openxmlformats.org/drawingml/2006/main" noGrp="1"/>
          </p:cNvSpPr>
          <p:nvPr/>
        </p:nvSpPr>
        <p:spPr>
          <a:xfrm xmlns:a="http://schemas.openxmlformats.org/drawingml/2006/main">
            <a:off x="3714750" y="4772025"/>
            <a:ext cx="590550" cy="3619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txBody xmlns:a="http://schemas.openxmlformats.org/drawingml/2006/main">
          <a:bodyPr/>
          <a:p/>
        </p:txBody>
      </p:sp>
      <p:sp>
        <p:nvSpPr>
          <p:cNvPr id="19" name="">
            <a:extLst xmlns:a="http://schemas.openxmlformats.org/drawingml/2006/main">
              <a:ext uri="{FF2B5EF4-FFF2-40B4-BE49-F238E27FC236}">
                <a16:creationId xmlns:a16="http://schemas.microsoft.com/office/drawing/2014/main" id="{822288B7-96E9-42F2-9AE9-59C04DF27253}"/>
              </a:ext>
            </a:extLst>
          </p:cNvPr>
          <p:cNvSpPr>
            <a:spLocks xmlns:a="http://schemas.openxmlformats.org/drawingml/2006/main" noGrp="1"/>
          </p:cNvSpPr>
          <p:nvPr/>
        </p:nvSpPr>
        <p:spPr>
          <a:xfrm xmlns:a="http://schemas.openxmlformats.org/drawingml/2006/main">
            <a:off x="4400550" y="4772025"/>
            <a:ext cx="590550" cy="3619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txBody xmlns:a="http://schemas.openxmlformats.org/drawingml/2006/main">
          <a:bodyPr/>
          <a:p/>
        </p:txBody>
      </p:sp>
      <p:sp>
        <p:nvSpPr>
          <p:cNvPr id="20" name="">
            <a:extLst xmlns:a="http://schemas.openxmlformats.org/drawingml/2006/main">
              <a:ext uri="{FF2B5EF4-FFF2-40B4-BE49-F238E27FC236}">
                <a16:creationId xmlns:a16="http://schemas.microsoft.com/office/drawing/2014/main" id="{892A6A32-4096-4FEE-8D53-2BF253AD9637}"/>
              </a:ext>
            </a:extLst>
          </p:cNvPr>
          <p:cNvSpPr>
            <a:spLocks xmlns:a="http://schemas.openxmlformats.org/drawingml/2006/main" noGrp="1"/>
          </p:cNvSpPr>
          <p:nvPr/>
        </p:nvSpPr>
        <p:spPr>
          <a:xfrm xmlns:a="http://schemas.openxmlformats.org/drawingml/2006/main">
            <a:off x="5086350" y="4772025"/>
            <a:ext cx="590550" cy="3619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txBody xmlns:a="http://schemas.openxmlformats.org/drawingml/2006/main">
          <a:bodyPr/>
          <a:p/>
        </p:txBody>
      </p:sp>
      <p:sp>
        <p:nvSpPr>
          <p:cNvPr id="21" name="">
            <a:extLst xmlns:a="http://schemas.openxmlformats.org/drawingml/2006/main">
              <a:ext uri="{FF2B5EF4-FFF2-40B4-BE49-F238E27FC236}">
                <a16:creationId xmlns:a16="http://schemas.microsoft.com/office/drawing/2014/main" id="{CF8EEA11-4ED3-4D38-9781-089089A9FE2D}"/>
              </a:ext>
            </a:extLst>
          </p:cNvPr>
          <p:cNvSpPr>
            <a:spLocks xmlns:a="http://schemas.openxmlformats.org/drawingml/2006/main" noGrp="1"/>
          </p:cNvSpPr>
          <p:nvPr/>
        </p:nvSpPr>
        <p:spPr>
          <a:xfrm xmlns:a="http://schemas.openxmlformats.org/drawingml/2006/main">
            <a:off x="5772150" y="4772025"/>
            <a:ext cx="590550" cy="361950"/>
          </a:xfrm>
          <a:prstGeom xmlns:a="http://schemas.openxmlformats.org/drawingml/2006/main" prst="rect">
            <a:avLst/>
          </a:prstGeom>
          <a:solidFill xmlns:a="http://schemas.openxmlformats.org/drawingml/2006/main">
            <a:srgbClr val="3D8DFF"/>
          </a:solidFill>
          <a:ln xmlns:a="http://schemas.openxmlformats.org/drawingml/2006/main" w="0">
            <a:noFill/>
            <a:prstDash val="solid"/>
          </a:ln>
        </p:spPr>
        <p:txBody xmlns:a="http://schemas.openxmlformats.org/drawingml/2006/main">
          <a:bodyPr/>
          <a:p/>
        </p:txBody>
      </p:sp>
      <p:sp>
        <p:nvSpPr>
          <p:cNvPr id="22" name="">
            <a:extLst xmlns:a="http://schemas.openxmlformats.org/drawingml/2006/main">
              <a:ext uri="{FF2B5EF4-FFF2-40B4-BE49-F238E27FC236}">
                <a16:creationId xmlns:a16="http://schemas.microsoft.com/office/drawing/2014/main" id="{891B900C-7B8A-4181-8ADA-2B55BAF010F0}"/>
              </a:ext>
            </a:extLst>
          </p:cNvPr>
          <p:cNvSpPr>
            <a:spLocks xmlns:a="http://schemas.openxmlformats.org/drawingml/2006/main" noGrp="1"/>
          </p:cNvSpPr>
          <p:nvPr/>
        </p:nvSpPr>
        <p:spPr>
          <a:xfrm xmlns:a="http://schemas.openxmlformats.org/drawingml/2006/main">
            <a:off x="6457950" y="4772025"/>
            <a:ext cx="590550" cy="361950"/>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23" name="">
            <a:extLst xmlns:a="http://schemas.openxmlformats.org/drawingml/2006/main">
              <a:ext uri="{FF2B5EF4-FFF2-40B4-BE49-F238E27FC236}">
                <a16:creationId xmlns:a16="http://schemas.microsoft.com/office/drawing/2014/main" id="{0B055365-55A6-421C-982F-3B55733C8115}"/>
              </a:ext>
            </a:extLst>
          </p:cNvPr>
          <p:cNvSpPr>
            <a:spLocks xmlns:a="http://schemas.openxmlformats.org/drawingml/2006/main" noGrp="1"/>
          </p:cNvSpPr>
          <p:nvPr/>
        </p:nvSpPr>
        <p:spPr>
          <a:xfrm xmlns:a="http://schemas.openxmlformats.org/drawingml/2006/main">
            <a:off x="7143750" y="4772025"/>
            <a:ext cx="590550" cy="361950"/>
          </a:xfrm>
          <a:prstGeom xmlns:a="http://schemas.openxmlformats.org/drawingml/2006/main" prst="rect">
            <a:avLst/>
          </a:prstGeom>
          <a:solidFill xmlns:a="http://schemas.openxmlformats.org/drawingml/2006/main">
            <a:srgbClr val="0E7C86"/>
          </a:solidFill>
          <a:ln xmlns:a="http://schemas.openxmlformats.org/drawingml/2006/main" w="0">
            <a:noFill/>
            <a:prstDash val="solid"/>
          </a:ln>
        </p:spPr>
        <p:txBody xmlns:a="http://schemas.openxmlformats.org/drawingml/2006/main">
          <a:bodyPr/>
          <a:p/>
        </p:txBody>
      </p:sp>
      <p:sp>
        <p:nvSpPr>
          <p:cNvPr id="24" name="">
            <a:extLst xmlns:a="http://schemas.openxmlformats.org/drawingml/2006/main">
              <a:ext uri="{FF2B5EF4-FFF2-40B4-BE49-F238E27FC236}">
                <a16:creationId xmlns:a16="http://schemas.microsoft.com/office/drawing/2014/main" id="{229472B1-5D6C-4997-AA53-9D80783792D0}"/>
              </a:ext>
            </a:extLst>
          </p:cNvPr>
          <p:cNvSpPr>
            <a:spLocks xmlns:a="http://schemas.openxmlformats.org/drawingml/2006/main" noGrp="1"/>
          </p:cNvSpPr>
          <p:nvPr/>
        </p:nvSpPr>
        <p:spPr>
          <a:xfrm xmlns:a="http://schemas.openxmlformats.org/drawingml/2006/main">
            <a:off x="7829550" y="4772025"/>
            <a:ext cx="590550" cy="361950"/>
          </a:xfrm>
          <a:prstGeom xmlns:a="http://schemas.openxmlformats.org/drawingml/2006/main" prst="rect">
            <a:avLst/>
          </a:prstGeom>
          <a:solidFill xmlns:a="http://schemas.openxmlformats.org/drawingml/2006/main">
            <a:srgbClr val="0E7C86"/>
          </a:solidFill>
          <a:ln xmlns:a="http://schemas.openxmlformats.org/drawingml/2006/main" w="0">
            <a:noFill/>
            <a:prstDash val="solid"/>
          </a:ln>
        </p:spPr>
        <p:txBody xmlns:a="http://schemas.openxmlformats.org/drawingml/2006/main">
          <a:bodyPr/>
          <a:p/>
        </p:txBody>
      </p:sp>
      <p:sp>
        <p:nvSpPr>
          <p:cNvPr id="25" name="">
            <a:extLst xmlns:a="http://schemas.openxmlformats.org/drawingml/2006/main">
              <a:ext uri="{FF2B5EF4-FFF2-40B4-BE49-F238E27FC236}">
                <a16:creationId xmlns:a16="http://schemas.microsoft.com/office/drawing/2014/main" id="{729E6FFB-5D2A-4ECC-9C73-D9F15681FF62}"/>
              </a:ext>
            </a:extLst>
          </p:cNvPr>
          <p:cNvSpPr>
            <a:spLocks xmlns:a="http://schemas.openxmlformats.org/drawingml/2006/main" noGrp="1"/>
          </p:cNvSpPr>
          <p:nvPr/>
        </p:nvSpPr>
        <p:spPr>
          <a:xfrm xmlns:a="http://schemas.openxmlformats.org/drawingml/2006/main">
            <a:off x="8515350" y="4772025"/>
            <a:ext cx="590550" cy="361950"/>
          </a:xfrm>
          <a:prstGeom xmlns:a="http://schemas.openxmlformats.org/drawingml/2006/main" prst="rect">
            <a:avLst/>
          </a:prstGeom>
          <a:solidFill xmlns:a="http://schemas.openxmlformats.org/drawingml/2006/main">
            <a:srgbClr val="0E7C86"/>
          </a:solidFill>
          <a:ln xmlns:a="http://schemas.openxmlformats.org/drawingml/2006/main" w="0">
            <a:noFill/>
            <a:prstDash val="solid"/>
          </a:ln>
        </p:spPr>
        <p:txBody xmlns:a="http://schemas.openxmlformats.org/drawingml/2006/main">
          <a:bodyPr/>
          <a:p/>
        </p:txBody>
      </p:sp>
      <p:sp>
        <p:nvSpPr>
          <p:cNvPr id="26" name="">
            <a:extLst xmlns:a="http://schemas.openxmlformats.org/drawingml/2006/main">
              <a:ext uri="{FF2B5EF4-FFF2-40B4-BE49-F238E27FC236}">
                <a16:creationId xmlns:a16="http://schemas.microsoft.com/office/drawing/2014/main" id="{62DFFF92-29A1-4B41-8252-0FBFF98CA762}"/>
              </a:ext>
            </a:extLst>
          </p:cNvPr>
          <p:cNvSpPr>
            <a:spLocks xmlns:a="http://schemas.openxmlformats.org/drawingml/2006/main" noGrp="1"/>
          </p:cNvSpPr>
          <p:nvPr/>
        </p:nvSpPr>
        <p:spPr>
          <a:xfrm xmlns:a="http://schemas.openxmlformats.org/drawingml/2006/main">
            <a:off x="9201150" y="4772025"/>
            <a:ext cx="590550" cy="361950"/>
          </a:xfrm>
          <a:prstGeom xmlns:a="http://schemas.openxmlformats.org/drawingml/2006/main" prst="rect">
            <a:avLst/>
          </a:prstGeom>
          <a:solidFill xmlns:a="http://schemas.openxmlformats.org/drawingml/2006/main">
            <a:srgbClr val="0E7C86"/>
          </a:solidFill>
          <a:ln xmlns:a="http://schemas.openxmlformats.org/drawingml/2006/main" w="0">
            <a:noFill/>
            <a:prstDash val="solid"/>
          </a:ln>
        </p:spPr>
        <p:txBody xmlns:a="http://schemas.openxmlformats.org/drawingml/2006/main">
          <a:bodyPr/>
          <a:p/>
        </p:txBody>
      </p:sp>
      <p:sp>
        <p:nvSpPr>
          <p:cNvPr id="27" name="">
            <a:extLst xmlns:a="http://schemas.openxmlformats.org/drawingml/2006/main">
              <a:ext uri="{FF2B5EF4-FFF2-40B4-BE49-F238E27FC236}">
                <a16:creationId xmlns:a16="http://schemas.microsoft.com/office/drawing/2014/main" id="{98DF51B1-5FA1-4AEA-8EA3-A23BDAFA8C06}"/>
              </a:ext>
            </a:extLst>
          </p:cNvPr>
          <p:cNvSpPr>
            <a:spLocks xmlns:a="http://schemas.openxmlformats.org/drawingml/2006/main" noGrp="1"/>
          </p:cNvSpPr>
          <p:nvPr/>
        </p:nvSpPr>
        <p:spPr>
          <a:xfrm xmlns:a="http://schemas.openxmlformats.org/drawingml/2006/main">
            <a:off x="9886950" y="4772025"/>
            <a:ext cx="590550" cy="361950"/>
          </a:xfrm>
          <a:prstGeom xmlns:a="http://schemas.openxmlformats.org/drawingml/2006/main" prst="rect">
            <a:avLst/>
          </a:prstGeom>
          <a:solidFill xmlns:a="http://schemas.openxmlformats.org/drawingml/2006/main">
            <a:srgbClr val="0E7C86"/>
          </a:solidFill>
          <a:ln xmlns:a="http://schemas.openxmlformats.org/drawingml/2006/main" w="0">
            <a:noFill/>
            <a:prstDash val="solid"/>
          </a:ln>
        </p:spPr>
        <p:txBody xmlns:a="http://schemas.openxmlformats.org/drawingml/2006/main">
          <a:bodyPr/>
          <a:p/>
        </p:txBody>
      </p:sp>
      <p:sp>
        <p:nvSpPr>
          <p:cNvPr id="28" name="">
            <a:extLst xmlns:a="http://schemas.openxmlformats.org/drawingml/2006/main">
              <a:ext uri="{FF2B5EF4-FFF2-40B4-BE49-F238E27FC236}">
                <a16:creationId xmlns:a16="http://schemas.microsoft.com/office/drawing/2014/main" id="{6253CD46-7484-43CC-863F-C21350E263B8}"/>
              </a:ext>
            </a:extLst>
          </p:cNvPr>
          <p:cNvSpPr>
            <a:spLocks xmlns:a="http://schemas.openxmlformats.org/drawingml/2006/main" noGrp="1"/>
          </p:cNvSpPr>
          <p:nvPr/>
        </p:nvSpPr>
        <p:spPr>
          <a:xfrm xmlns:a="http://schemas.openxmlformats.org/drawingml/2006/main">
            <a:off x="3714750" y="5238750"/>
            <a:ext cx="26479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2593"/>
          </a:bodyPr>
          <a:lstStyle xmlns:a="http://schemas.openxmlformats.org/drawingml/2006/main"/>
          <a:p xmlns:a="http://schemas.openxmlformats.org/drawingml/2006/main">
            <a:pPr algn="ctr">
              <a:lnSpc>
                <a:spcPct val="112000"/>
              </a:lnSpc>
              <a:buNone/>
              <a:defRPr sz="1350" b="1">
                <a:solidFill>
                  <a:srgbClr val="3D8DFF"/>
                </a:solidFill>
                <a:latin typeface="IBM Plex Sans KR"/>
                <a:ea typeface="IBM Plex Sans KR"/>
                <a:cs typeface="IBM Plex Sans KR"/>
              </a:defRPr>
            </a:pPr>
            <a:r>
              <a:rPr sz="1350" b="1">
                <a:solidFill>
                  <a:srgbClr val="3D8DFF"/>
                </a:solidFill>
                <a:latin typeface="IBM Plex Sans KR"/>
                <a:ea typeface="IBM Plex Sans KR"/>
                <a:cs typeface="IBM Plex Sans KR"/>
              </a:rPr>
              <a:t>4  파악·설계</a:t>
            </a:r>
          </a:p>
        </p:txBody>
      </p:sp>
      <p:sp>
        <p:nvSpPr>
          <p:cNvPr id="29" name="">
            <a:extLst xmlns:a="http://schemas.openxmlformats.org/drawingml/2006/main">
              <a:ext uri="{FF2B5EF4-FFF2-40B4-BE49-F238E27FC236}">
                <a16:creationId xmlns:a16="http://schemas.microsoft.com/office/drawing/2014/main" id="{CBA57987-BF2C-44F2-921E-6B57C5DB0FCD}"/>
              </a:ext>
            </a:extLst>
          </p:cNvPr>
          <p:cNvSpPr>
            <a:spLocks xmlns:a="http://schemas.openxmlformats.org/drawingml/2006/main" noGrp="1"/>
          </p:cNvSpPr>
          <p:nvPr/>
        </p:nvSpPr>
        <p:spPr>
          <a:xfrm xmlns:a="http://schemas.openxmlformats.org/drawingml/2006/main">
            <a:off x="6457950" y="5238750"/>
            <a:ext cx="5905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4025"/>
          </a:bodyPr>
          <a:lstStyle xmlns:a="http://schemas.openxmlformats.org/drawingml/2006/main"/>
          <a:p xmlns:a="http://schemas.openxmlformats.org/drawingml/2006/main">
            <a:pPr algn="ctr">
              <a:lnSpc>
                <a:spcPct val="112000"/>
              </a:lnSpc>
              <a:buNone/>
              <a:defRPr sz="1350" b="1">
                <a:solidFill>
                  <a:srgbClr val="FF5C00"/>
                </a:solidFill>
                <a:latin typeface="IBM Plex Sans KR"/>
                <a:ea typeface="IBM Plex Sans KR"/>
                <a:cs typeface="IBM Plex Sans KR"/>
              </a:defRPr>
            </a:pPr>
            <a:r>
              <a:rPr sz="1350" b="1">
                <a:solidFill>
                  <a:srgbClr val="FF5C00"/>
                </a:solidFill>
                <a:latin typeface="IBM Plex Sans KR"/>
                <a:ea typeface="IBM Plex Sans KR"/>
                <a:cs typeface="IBM Plex Sans KR"/>
              </a:rPr>
              <a:t>1  코드</a:t>
            </a:r>
          </a:p>
        </p:txBody>
      </p:sp>
      <p:sp>
        <p:nvSpPr>
          <p:cNvPr id="30" name="">
            <a:extLst xmlns:a="http://schemas.openxmlformats.org/drawingml/2006/main">
              <a:ext uri="{FF2B5EF4-FFF2-40B4-BE49-F238E27FC236}">
                <a16:creationId xmlns:a16="http://schemas.microsoft.com/office/drawing/2014/main" id="{7DDBF32A-8CE7-432C-9E78-1BE18BD77811}"/>
              </a:ext>
            </a:extLst>
          </p:cNvPr>
          <p:cNvSpPr>
            <a:spLocks xmlns:a="http://schemas.openxmlformats.org/drawingml/2006/main" noGrp="1"/>
          </p:cNvSpPr>
          <p:nvPr/>
        </p:nvSpPr>
        <p:spPr>
          <a:xfrm xmlns:a="http://schemas.openxmlformats.org/drawingml/2006/main">
            <a:off x="7143750" y="5238750"/>
            <a:ext cx="3333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2593"/>
          </a:bodyPr>
          <a:lstStyle xmlns:a="http://schemas.openxmlformats.org/drawingml/2006/main"/>
          <a:p xmlns:a="http://schemas.openxmlformats.org/drawingml/2006/main">
            <a:pPr algn="ctr">
              <a:lnSpc>
                <a:spcPct val="112000"/>
              </a:lnSpc>
              <a:buNone/>
              <a:defRPr sz="1350" b="1">
                <a:solidFill>
                  <a:srgbClr val="0E7C86"/>
                </a:solidFill>
                <a:latin typeface="IBM Plex Sans KR"/>
                <a:ea typeface="IBM Plex Sans KR"/>
                <a:cs typeface="IBM Plex Sans KR"/>
              </a:defRPr>
            </a:pPr>
            <a:r>
              <a:rPr sz="1350" b="1">
                <a:solidFill>
                  <a:srgbClr val="0E7C86"/>
                </a:solidFill>
                <a:latin typeface="IBM Plex Sans KR"/>
                <a:ea typeface="IBM Plex Sans KR"/>
                <a:cs typeface="IBM Plex Sans KR"/>
              </a:rPr>
              <a:t>5  테스트·수정</a:t>
            </a:r>
          </a:p>
        </p:txBody>
      </p:sp>
      <p:sp>
        <p:nvSpPr>
          <p:cNvPr id="31" name="">
            <a:extLst xmlns:a="http://schemas.openxmlformats.org/drawingml/2006/main">
              <a:ext uri="{FF2B5EF4-FFF2-40B4-BE49-F238E27FC236}">
                <a16:creationId xmlns:a16="http://schemas.microsoft.com/office/drawing/2014/main" id="{DF88E561-5FF0-440C-A80F-6FE77B4E0F3E}"/>
              </a:ext>
            </a:extLst>
          </p:cNvPr>
          <p:cNvSpPr>
            <a:spLocks xmlns:a="http://schemas.openxmlformats.org/drawingml/2006/main" noGrp="1"/>
          </p:cNvSpPr>
          <p:nvPr/>
        </p:nvSpPr>
        <p:spPr>
          <a:xfrm xmlns:a="http://schemas.openxmlformats.org/drawingml/2006/main">
            <a:off x="857250" y="5791200"/>
            <a:ext cx="1047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8288"/>
          </a:bodyPr>
          <a:lstStyle xmlns:a="http://schemas.openxmlformats.org/drawingml/2006/main"/>
          <a:p xmlns:a="http://schemas.openxmlformats.org/drawingml/2006/main">
            <a:pPr algn="ctr">
              <a:lnSpc>
                <a:spcPct val="112000"/>
              </a:lnSpc>
              <a:buNone/>
              <a:defRPr sz="1163" b="0">
                <a:solidFill>
                  <a:srgbClr val="6C7078"/>
                </a:solidFill>
                <a:latin typeface="IBM Plex Sans KR"/>
                <a:ea typeface="IBM Plex Sans KR"/>
                <a:cs typeface="IBM Plex Sans KR"/>
              </a:defRPr>
            </a:pPr>
            <a:r>
              <a:rPr sz="1163" b="0">
                <a:solidFill>
                  <a:srgbClr val="6C7078"/>
                </a:solidFill>
                <a:latin typeface="IBM Plex Sans KR"/>
                <a:ea typeface="IBM Plex Sans KR"/>
                <a:cs typeface="IBM Plex Sans KR"/>
              </a:rPr>
              <a:t>※ 고정 통계가 아니라, 코딩이 개발의 전부가 아님을 보여 주는 비유입니다.</a:t>
            </a:r>
          </a:p>
        </p:txBody>
      </p:sp>
      <p:sp>
        <p:nvSpPr>
          <p:cNvPr id="32" name="">
            <a:extLst xmlns:a="http://schemas.openxmlformats.org/drawingml/2006/main">
              <a:ext uri="{FF2B5EF4-FFF2-40B4-BE49-F238E27FC236}">
                <a16:creationId xmlns:a16="http://schemas.microsoft.com/office/drawing/2014/main" id="{CA8D5C19-FB0A-470B-8A84-626EA0A766A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01-2 · 11쪽</a:t>
            </a:r>
          </a:p>
        </p:txBody>
      </p:sp>
    </p:spTree>
    <p:extLst>
      <p:ext uri="{BB962C8B-B14F-4D97-AF65-F5344CB8AC3E}">
        <p14:creationId xmlns:p14="http://schemas.microsoft.com/office/powerpoint/2010/main" val="39724024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3A4E24ED-0DA7-4D67-9204-46111401EA2F}"/>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0769C68B-7C35-4060-9575-18FB8CA08F91}"/>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6E5BCF8B-A2CA-45C4-9C6C-589724FD7BB3}"/>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01-2</a:t>
            </a:r>
          </a:p>
        </p:txBody>
      </p:sp>
      <p:sp>
        <p:nvSpPr>
          <p:cNvPr id="4" name="">
            <a:extLst xmlns:a="http://schemas.openxmlformats.org/drawingml/2006/main">
              <a:ext uri="{FF2B5EF4-FFF2-40B4-BE49-F238E27FC236}">
                <a16:creationId xmlns:a16="http://schemas.microsoft.com/office/drawing/2014/main" id="{61757AA5-43D4-4D7E-A588-8122109759B9}"/>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자연어로 만들수록 설명하는 힘이 중요해집니다</a:t>
            </a:r>
          </a:p>
        </p:txBody>
      </p:sp>
      <p:sp>
        <p:nvSpPr>
          <p:cNvPr id="5" name="">
            <a:extLst xmlns:a="http://schemas.openxmlformats.org/drawingml/2006/main">
              <a:ext uri="{FF2B5EF4-FFF2-40B4-BE49-F238E27FC236}">
                <a16:creationId xmlns:a16="http://schemas.microsoft.com/office/drawing/2014/main" id="{67F83E2A-710D-4A7C-A2FF-7EB8F59E66CA}"/>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0226F869-31B1-4F47-8415-DB5564C5D37F}"/>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10</a:t>
            </a:r>
          </a:p>
        </p:txBody>
      </p:sp>
      <p:sp>
        <p:nvSpPr>
          <p:cNvPr id="7" name="">
            <a:extLst xmlns:a="http://schemas.openxmlformats.org/drawingml/2006/main">
              <a:ext uri="{FF2B5EF4-FFF2-40B4-BE49-F238E27FC236}">
                <a16:creationId xmlns:a16="http://schemas.microsoft.com/office/drawing/2014/main" id="{22A2FE9C-5A6A-4EF4-ADD0-20242EE8637A}"/>
              </a:ext>
            </a:extLst>
          </p:cNvPr>
          <p:cNvSpPr>
            <a:spLocks xmlns:a="http://schemas.openxmlformats.org/drawingml/2006/main" noGrp="1"/>
          </p:cNvSpPr>
          <p:nvPr/>
        </p:nvSpPr>
        <p:spPr>
          <a:xfrm xmlns:a="http://schemas.openxmlformats.org/drawingml/2006/main">
            <a:off x="533400" y="2590800"/>
            <a:ext cx="3429000" cy="1857375"/>
          </a:xfrm>
          <a:prstGeom xmlns:a="http://schemas.openxmlformats.org/drawingml/2006/main" prst="roundRect">
            <a:avLst>
              <a:gd name="adj" fmla="val 6154"/>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99A2BCB2-9A8F-46B5-9123-147F7108125E}"/>
              </a:ext>
            </a:extLst>
          </p:cNvPr>
          <p:cNvSpPr>
            <a:spLocks xmlns:a="http://schemas.openxmlformats.org/drawingml/2006/main" noGrp="1"/>
          </p:cNvSpPr>
          <p:nvPr/>
        </p:nvSpPr>
        <p:spPr>
          <a:xfrm xmlns:a="http://schemas.openxmlformats.org/drawingml/2006/main">
            <a:off x="704850" y="2762250"/>
            <a:ext cx="342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8571"/>
          </a:bodyPr>
          <a:lstStyle xmlns:a="http://schemas.openxmlformats.org/drawingml/2006/main"/>
          <a:p xmlns:a="http://schemas.openxmlformats.org/drawingml/2006/main">
            <a:pPr algn="l">
              <a:lnSpc>
                <a:spcPct val="112000"/>
              </a:lnSpc>
              <a:buNone/>
              <a:defRPr sz="1875" b="1">
                <a:solidFill>
                  <a:srgbClr val="FF5C00"/>
                </a:solidFill>
                <a:latin typeface="Archivo"/>
                <a:ea typeface="Archivo"/>
                <a:cs typeface="Archivo"/>
              </a:defRPr>
            </a:pPr>
            <a:r>
              <a:rPr sz="1875" b="1">
                <a:solidFill>
                  <a:srgbClr val="FF5C00"/>
                </a:solidFill>
                <a:latin typeface="Archivo"/>
                <a:ea typeface="Archivo"/>
                <a:cs typeface="Archivo"/>
              </a:rPr>
              <a:t>1</a:t>
            </a:r>
          </a:p>
        </p:txBody>
      </p:sp>
      <p:sp>
        <p:nvSpPr>
          <p:cNvPr id="9" name="">
            <a:extLst xmlns:a="http://schemas.openxmlformats.org/drawingml/2006/main">
              <a:ext uri="{FF2B5EF4-FFF2-40B4-BE49-F238E27FC236}">
                <a16:creationId xmlns:a16="http://schemas.microsoft.com/office/drawing/2014/main" id="{82DAF095-FFA6-4A0C-89E7-EDE6FCFAF76F}"/>
              </a:ext>
            </a:extLst>
          </p:cNvPr>
          <p:cNvSpPr>
            <a:spLocks xmlns:a="http://schemas.openxmlformats.org/drawingml/2006/main" noGrp="1"/>
          </p:cNvSpPr>
          <p:nvPr/>
        </p:nvSpPr>
        <p:spPr>
          <a:xfrm xmlns:a="http://schemas.openxmlformats.org/drawingml/2006/main">
            <a:off x="704850" y="3228975"/>
            <a:ext cx="30861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기계어</a:t>
            </a:r>
          </a:p>
        </p:txBody>
      </p:sp>
      <p:sp>
        <p:nvSpPr>
          <p:cNvPr id="10" name="">
            <a:extLst xmlns:a="http://schemas.openxmlformats.org/drawingml/2006/main">
              <a:ext uri="{FF2B5EF4-FFF2-40B4-BE49-F238E27FC236}">
                <a16:creationId xmlns:a16="http://schemas.microsoft.com/office/drawing/2014/main" id="{5C2B5349-C490-486E-A1E9-5AACEBEC87B2}"/>
              </a:ext>
            </a:extLst>
          </p:cNvPr>
          <p:cNvSpPr>
            <a:spLocks xmlns:a="http://schemas.openxmlformats.org/drawingml/2006/main" noGrp="1"/>
          </p:cNvSpPr>
          <p:nvPr/>
        </p:nvSpPr>
        <p:spPr>
          <a:xfrm xmlns:a="http://schemas.openxmlformats.org/drawingml/2006/main">
            <a:off x="704850" y="3733800"/>
            <a:ext cx="30861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238" b="0">
                <a:solidFill>
                  <a:srgbClr val="6C7078"/>
                </a:solidFill>
                <a:latin typeface="IBM Plex Sans KR"/>
                <a:ea typeface="IBM Plex Sans KR"/>
                <a:cs typeface="IBM Plex Sans KR"/>
              </a:defRPr>
            </a:pPr>
            <a:r>
              <a:rPr sz="1238" b="0">
                <a:solidFill>
                  <a:srgbClr val="6C7078"/>
                </a:solidFill>
                <a:latin typeface="IBM Plex Sans KR"/>
                <a:ea typeface="IBM Plex Sans KR"/>
                <a:cs typeface="IBM Plex Sans KR"/>
              </a:rPr>
              <a:t>0과 1로 된 CPU 명령</a:t>
            </a:r>
          </a:p>
        </p:txBody>
      </p:sp>
      <p:sp>
        <p:nvSpPr>
          <p:cNvPr id="11" name="">
            <a:extLst xmlns:a="http://schemas.openxmlformats.org/drawingml/2006/main">
              <a:ext uri="{FF2B5EF4-FFF2-40B4-BE49-F238E27FC236}">
                <a16:creationId xmlns:a16="http://schemas.microsoft.com/office/drawing/2014/main" id="{7CEB0438-9957-4E20-9EBF-B8984D40CE04}"/>
              </a:ext>
            </a:extLst>
          </p:cNvPr>
          <p:cNvSpPr>
            <a:spLocks xmlns:a="http://schemas.openxmlformats.org/drawingml/2006/main" noGrp="1"/>
          </p:cNvSpPr>
          <p:nvPr/>
        </p:nvSpPr>
        <p:spPr>
          <a:xfrm xmlns:a="http://schemas.openxmlformats.org/drawingml/2006/main">
            <a:off x="3981450" y="3305175"/>
            <a:ext cx="2095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2100" b="1">
                <a:solidFill>
                  <a:srgbClr val="FF5C00"/>
                </a:solidFill>
                <a:latin typeface="IBM Plex Sans KR"/>
                <a:ea typeface="IBM Plex Sans KR"/>
                <a:cs typeface="IBM Plex Sans KR"/>
              </a:defRPr>
            </a:pPr>
            <a:r>
              <a:rPr sz="2100" b="1">
                <a:solidFill>
                  <a:srgbClr val="FF5C00"/>
                </a:solidFill>
                <a:latin typeface="IBM Plex Sans KR"/>
                <a:ea typeface="IBM Plex Sans KR"/>
                <a:cs typeface="IBM Plex Sans KR"/>
              </a:rPr>
              <a:t>→</a:t>
            </a:r>
          </a:p>
        </p:txBody>
      </p:sp>
      <p:sp>
        <p:nvSpPr>
          <p:cNvPr id="12" name="">
            <a:extLst xmlns:a="http://schemas.openxmlformats.org/drawingml/2006/main">
              <a:ext uri="{FF2B5EF4-FFF2-40B4-BE49-F238E27FC236}">
                <a16:creationId xmlns:a16="http://schemas.microsoft.com/office/drawing/2014/main" id="{754D79E7-8152-4574-9D97-9AB8251B7EF0}"/>
              </a:ext>
            </a:extLst>
          </p:cNvPr>
          <p:cNvSpPr>
            <a:spLocks xmlns:a="http://schemas.openxmlformats.org/drawingml/2006/main" noGrp="1"/>
          </p:cNvSpPr>
          <p:nvPr/>
        </p:nvSpPr>
        <p:spPr>
          <a:xfrm xmlns:a="http://schemas.openxmlformats.org/drawingml/2006/main">
            <a:off x="4210050" y="2590800"/>
            <a:ext cx="3429000" cy="1857375"/>
          </a:xfrm>
          <a:prstGeom xmlns:a="http://schemas.openxmlformats.org/drawingml/2006/main" prst="roundRect">
            <a:avLst>
              <a:gd name="adj" fmla="val 6154"/>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E3FE5268-6753-4EB7-997E-8E22E5EA5006}"/>
              </a:ext>
            </a:extLst>
          </p:cNvPr>
          <p:cNvSpPr>
            <a:spLocks xmlns:a="http://schemas.openxmlformats.org/drawingml/2006/main" noGrp="1"/>
          </p:cNvSpPr>
          <p:nvPr/>
        </p:nvSpPr>
        <p:spPr>
          <a:xfrm xmlns:a="http://schemas.openxmlformats.org/drawingml/2006/main">
            <a:off x="4381500" y="2762250"/>
            <a:ext cx="342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8571"/>
          </a:bodyPr>
          <a:lstStyle xmlns:a="http://schemas.openxmlformats.org/drawingml/2006/main"/>
          <a:p xmlns:a="http://schemas.openxmlformats.org/drawingml/2006/main">
            <a:pPr algn="l">
              <a:lnSpc>
                <a:spcPct val="112000"/>
              </a:lnSpc>
              <a:buNone/>
              <a:defRPr sz="1875" b="1">
                <a:solidFill>
                  <a:srgbClr val="FF5C00"/>
                </a:solidFill>
                <a:latin typeface="Archivo"/>
                <a:ea typeface="Archivo"/>
                <a:cs typeface="Archivo"/>
              </a:defRPr>
            </a:pPr>
            <a:r>
              <a:rPr sz="1875" b="1">
                <a:solidFill>
                  <a:srgbClr val="FF5C00"/>
                </a:solidFill>
                <a:latin typeface="Archivo"/>
                <a:ea typeface="Archivo"/>
                <a:cs typeface="Archivo"/>
              </a:rPr>
              <a:t>2</a:t>
            </a:r>
          </a:p>
        </p:txBody>
      </p:sp>
      <p:sp>
        <p:nvSpPr>
          <p:cNvPr id="14" name="">
            <a:extLst xmlns:a="http://schemas.openxmlformats.org/drawingml/2006/main">
              <a:ext uri="{FF2B5EF4-FFF2-40B4-BE49-F238E27FC236}">
                <a16:creationId xmlns:a16="http://schemas.microsoft.com/office/drawing/2014/main" id="{3137DB10-B43C-4B73-AAE4-5793E14E0C9F}"/>
              </a:ext>
            </a:extLst>
          </p:cNvPr>
          <p:cNvSpPr>
            <a:spLocks xmlns:a="http://schemas.openxmlformats.org/drawingml/2006/main" noGrp="1"/>
          </p:cNvSpPr>
          <p:nvPr/>
        </p:nvSpPr>
        <p:spPr>
          <a:xfrm xmlns:a="http://schemas.openxmlformats.org/drawingml/2006/main">
            <a:off x="4381500" y="3228975"/>
            <a:ext cx="30861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고급 언어</a:t>
            </a:r>
          </a:p>
        </p:txBody>
      </p:sp>
      <p:sp>
        <p:nvSpPr>
          <p:cNvPr id="15" name="">
            <a:extLst xmlns:a="http://schemas.openxmlformats.org/drawingml/2006/main">
              <a:ext uri="{FF2B5EF4-FFF2-40B4-BE49-F238E27FC236}">
                <a16:creationId xmlns:a16="http://schemas.microsoft.com/office/drawing/2014/main" id="{022E7DDC-DDE9-4AD7-8D05-A4A6A6FEEDF5}"/>
              </a:ext>
            </a:extLst>
          </p:cNvPr>
          <p:cNvSpPr>
            <a:spLocks xmlns:a="http://schemas.openxmlformats.org/drawingml/2006/main" noGrp="1"/>
          </p:cNvSpPr>
          <p:nvPr/>
        </p:nvSpPr>
        <p:spPr>
          <a:xfrm xmlns:a="http://schemas.openxmlformats.org/drawingml/2006/main">
            <a:off x="4381500" y="3733800"/>
            <a:ext cx="30861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238" b="0">
                <a:solidFill>
                  <a:srgbClr val="6C7078"/>
                </a:solidFill>
                <a:latin typeface="IBM Plex Sans KR"/>
                <a:ea typeface="IBM Plex Sans KR"/>
                <a:cs typeface="IBM Plex Sans KR"/>
              </a:defRPr>
            </a:pPr>
            <a:r>
              <a:rPr sz="1238" b="0">
                <a:solidFill>
                  <a:srgbClr val="6C7078"/>
                </a:solidFill>
                <a:latin typeface="IBM Plex Sans KR"/>
                <a:ea typeface="IBM Plex Sans KR"/>
                <a:cs typeface="IBM Plex Sans KR"/>
              </a:rPr>
              <a:t>문제에 가까운 코드</a:t>
            </a:r>
          </a:p>
        </p:txBody>
      </p:sp>
      <p:sp>
        <p:nvSpPr>
          <p:cNvPr id="16" name="">
            <a:extLst xmlns:a="http://schemas.openxmlformats.org/drawingml/2006/main">
              <a:ext uri="{FF2B5EF4-FFF2-40B4-BE49-F238E27FC236}">
                <a16:creationId xmlns:a16="http://schemas.microsoft.com/office/drawing/2014/main" id="{8C741973-06B6-4CEC-9CD4-B006847ECF36}"/>
              </a:ext>
            </a:extLst>
          </p:cNvPr>
          <p:cNvSpPr>
            <a:spLocks xmlns:a="http://schemas.openxmlformats.org/drawingml/2006/main" noGrp="1"/>
          </p:cNvSpPr>
          <p:nvPr/>
        </p:nvSpPr>
        <p:spPr>
          <a:xfrm xmlns:a="http://schemas.openxmlformats.org/drawingml/2006/main">
            <a:off x="7658100" y="3305175"/>
            <a:ext cx="2095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2100" b="1">
                <a:solidFill>
                  <a:srgbClr val="FF5C00"/>
                </a:solidFill>
                <a:latin typeface="IBM Plex Sans KR"/>
                <a:ea typeface="IBM Plex Sans KR"/>
                <a:cs typeface="IBM Plex Sans KR"/>
              </a:defRPr>
            </a:pPr>
            <a:r>
              <a:rPr sz="2100" b="1">
                <a:solidFill>
                  <a:srgbClr val="FF5C00"/>
                </a:solidFill>
                <a:latin typeface="IBM Plex Sans KR"/>
                <a:ea typeface="IBM Plex Sans KR"/>
                <a:cs typeface="IBM Plex Sans KR"/>
              </a:rPr>
              <a:t>→</a:t>
            </a:r>
          </a:p>
        </p:txBody>
      </p:sp>
      <p:sp>
        <p:nvSpPr>
          <p:cNvPr id="17" name="">
            <a:extLst xmlns:a="http://schemas.openxmlformats.org/drawingml/2006/main">
              <a:ext uri="{FF2B5EF4-FFF2-40B4-BE49-F238E27FC236}">
                <a16:creationId xmlns:a16="http://schemas.microsoft.com/office/drawing/2014/main" id="{4AFAC6EA-3314-4186-AD76-FE98AD90BE97}"/>
              </a:ext>
            </a:extLst>
          </p:cNvPr>
          <p:cNvSpPr>
            <a:spLocks xmlns:a="http://schemas.openxmlformats.org/drawingml/2006/main" noGrp="1"/>
          </p:cNvSpPr>
          <p:nvPr/>
        </p:nvSpPr>
        <p:spPr>
          <a:xfrm xmlns:a="http://schemas.openxmlformats.org/drawingml/2006/main">
            <a:off x="7886700" y="2590800"/>
            <a:ext cx="3429000" cy="1857375"/>
          </a:xfrm>
          <a:prstGeom xmlns:a="http://schemas.openxmlformats.org/drawingml/2006/main" prst="roundRect">
            <a:avLst>
              <a:gd name="adj" fmla="val 6154"/>
            </a:avLst>
          </a:prstGeom>
          <a:solidFill xmlns:a="http://schemas.openxmlformats.org/drawingml/2006/main">
            <a:srgbClr val="E7F2ED"/>
          </a:solidFill>
          <a:ln xmlns:a="http://schemas.openxmlformats.org/drawingml/2006/main" w="9525">
            <a:solidFill>
              <a:srgbClr val="0E7C86"/>
            </a:solidFill>
            <a:prstDash val="solid"/>
          </a:ln>
        </p:spPr>
        <p:txBody xmlns:a="http://schemas.openxmlformats.org/drawingml/2006/main">
          <a:bodyPr/>
          <a:p/>
        </p:txBody>
      </p:sp>
      <p:sp>
        <p:nvSpPr>
          <p:cNvPr id="18" name="">
            <a:extLst xmlns:a="http://schemas.openxmlformats.org/drawingml/2006/main">
              <a:ext uri="{FF2B5EF4-FFF2-40B4-BE49-F238E27FC236}">
                <a16:creationId xmlns:a16="http://schemas.microsoft.com/office/drawing/2014/main" id="{4F0797C2-F352-4716-B83B-C0ABE01321D5}"/>
              </a:ext>
            </a:extLst>
          </p:cNvPr>
          <p:cNvSpPr>
            <a:spLocks xmlns:a="http://schemas.openxmlformats.org/drawingml/2006/main" noGrp="1"/>
          </p:cNvSpPr>
          <p:nvPr/>
        </p:nvSpPr>
        <p:spPr>
          <a:xfrm xmlns:a="http://schemas.openxmlformats.org/drawingml/2006/main">
            <a:off x="8058150" y="2762250"/>
            <a:ext cx="342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8571"/>
          </a:bodyPr>
          <a:lstStyle xmlns:a="http://schemas.openxmlformats.org/drawingml/2006/main"/>
          <a:p xmlns:a="http://schemas.openxmlformats.org/drawingml/2006/main">
            <a:pPr algn="l">
              <a:lnSpc>
                <a:spcPct val="112000"/>
              </a:lnSpc>
              <a:buNone/>
              <a:defRPr sz="1875" b="1">
                <a:solidFill>
                  <a:srgbClr val="0E7C86"/>
                </a:solidFill>
                <a:latin typeface="Archivo"/>
                <a:ea typeface="Archivo"/>
                <a:cs typeface="Archivo"/>
              </a:defRPr>
            </a:pPr>
            <a:r>
              <a:rPr sz="1875" b="1">
                <a:solidFill>
                  <a:srgbClr val="0E7C86"/>
                </a:solidFill>
                <a:latin typeface="Archivo"/>
                <a:ea typeface="Archivo"/>
                <a:cs typeface="Archivo"/>
              </a:rPr>
              <a:t>3</a:t>
            </a:r>
          </a:p>
        </p:txBody>
      </p:sp>
      <p:sp>
        <p:nvSpPr>
          <p:cNvPr id="19" name="">
            <a:extLst xmlns:a="http://schemas.openxmlformats.org/drawingml/2006/main">
              <a:ext uri="{FF2B5EF4-FFF2-40B4-BE49-F238E27FC236}">
                <a16:creationId xmlns:a16="http://schemas.microsoft.com/office/drawing/2014/main" id="{EF4730F9-8FA8-4F41-A680-06F3DD56A10F}"/>
              </a:ext>
            </a:extLst>
          </p:cNvPr>
          <p:cNvSpPr>
            <a:spLocks xmlns:a="http://schemas.openxmlformats.org/drawingml/2006/main" noGrp="1"/>
          </p:cNvSpPr>
          <p:nvPr/>
        </p:nvSpPr>
        <p:spPr>
          <a:xfrm xmlns:a="http://schemas.openxmlformats.org/drawingml/2006/main">
            <a:off x="8058150" y="3228975"/>
            <a:ext cx="30861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자연어</a:t>
            </a:r>
          </a:p>
        </p:txBody>
      </p:sp>
      <p:sp>
        <p:nvSpPr>
          <p:cNvPr id="20" name="">
            <a:extLst xmlns:a="http://schemas.openxmlformats.org/drawingml/2006/main">
              <a:ext uri="{FF2B5EF4-FFF2-40B4-BE49-F238E27FC236}">
                <a16:creationId xmlns:a16="http://schemas.microsoft.com/office/drawing/2014/main" id="{7BFAA757-4055-4636-AF21-C853954A3B36}"/>
              </a:ext>
            </a:extLst>
          </p:cNvPr>
          <p:cNvSpPr>
            <a:spLocks xmlns:a="http://schemas.openxmlformats.org/drawingml/2006/main" noGrp="1"/>
          </p:cNvSpPr>
          <p:nvPr/>
        </p:nvSpPr>
        <p:spPr>
          <a:xfrm xmlns:a="http://schemas.openxmlformats.org/drawingml/2006/main">
            <a:off x="8058150" y="3733800"/>
            <a:ext cx="30861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238" b="0">
                <a:solidFill>
                  <a:srgbClr val="6C7078"/>
                </a:solidFill>
                <a:latin typeface="IBM Plex Sans KR"/>
                <a:ea typeface="IBM Plex Sans KR"/>
                <a:cs typeface="IBM Plex Sans KR"/>
              </a:defRPr>
            </a:pPr>
            <a:r>
              <a:rPr sz="1238" b="0">
                <a:solidFill>
                  <a:srgbClr val="6C7078"/>
                </a:solidFill>
                <a:latin typeface="IBM Plex Sans KR"/>
                <a:ea typeface="IBM Plex Sans KR"/>
                <a:cs typeface="IBM Plex Sans KR"/>
              </a:rPr>
              <a:t>말하듯 목적과 조건 설명</a:t>
            </a:r>
          </a:p>
        </p:txBody>
      </p:sp>
      <p:sp>
        <p:nvSpPr>
          <p:cNvPr id="21" name="">
            <a:extLst xmlns:a="http://schemas.openxmlformats.org/drawingml/2006/main">
              <a:ext uri="{FF2B5EF4-FFF2-40B4-BE49-F238E27FC236}">
                <a16:creationId xmlns:a16="http://schemas.microsoft.com/office/drawing/2014/main" id="{530B88DB-27CE-4B9D-A714-87475FA46C67}"/>
              </a:ext>
            </a:extLst>
          </p:cNvPr>
          <p:cNvSpPr>
            <a:spLocks xmlns:a="http://schemas.openxmlformats.org/drawingml/2006/main" noGrp="1"/>
          </p:cNvSpPr>
          <p:nvPr/>
        </p:nvSpPr>
        <p:spPr>
          <a:xfrm xmlns:a="http://schemas.openxmlformats.org/drawingml/2006/main">
            <a:off x="952500" y="5000625"/>
            <a:ext cx="10287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1800" b="1">
                <a:solidFill>
                  <a:srgbClr val="34373D"/>
                </a:solidFill>
                <a:latin typeface="IBM Plex Sans KR"/>
                <a:ea typeface="IBM Plex Sans KR"/>
                <a:cs typeface="IBM Plex Sans KR"/>
              </a:defRPr>
            </a:pPr>
            <a:r>
              <a:rPr sz="1800" b="1">
                <a:solidFill>
                  <a:srgbClr val="34373D"/>
                </a:solidFill>
                <a:latin typeface="IBM Plex Sans KR"/>
                <a:ea typeface="IBM Plex Sans KR"/>
                <a:cs typeface="IBM Plex Sans KR"/>
              </a:rPr>
              <a:t>도메인 지식이 있어야 빠진 조건과 틀린 결과를 알아볼 수 있습니다.</a:t>
            </a:r>
          </a:p>
        </p:txBody>
      </p:sp>
      <p:sp>
        <p:nvSpPr>
          <p:cNvPr id="22" name="">
            <a:extLst xmlns:a="http://schemas.openxmlformats.org/drawingml/2006/main">
              <a:ext uri="{FF2B5EF4-FFF2-40B4-BE49-F238E27FC236}">
                <a16:creationId xmlns:a16="http://schemas.microsoft.com/office/drawing/2014/main" id="{15D5D865-09AA-43DE-AD81-83E4E8D612FB}"/>
              </a:ext>
            </a:extLst>
          </p:cNvPr>
          <p:cNvSpPr>
            <a:spLocks xmlns:a="http://schemas.openxmlformats.org/drawingml/2006/main" noGrp="1"/>
          </p:cNvSpPr>
          <p:nvPr/>
        </p:nvSpPr>
        <p:spPr>
          <a:xfrm xmlns:a="http://schemas.openxmlformats.org/drawingml/2006/main">
            <a:off x="1143000" y="1752600"/>
            <a:ext cx="9906000" cy="552450"/>
          </a:xfrm>
          <a:prstGeom xmlns:a="http://schemas.openxmlformats.org/drawingml/2006/main" prst="roundRect">
            <a:avLst>
              <a:gd name="adj" fmla="val 20690"/>
            </a:avLst>
          </a:prstGeom>
          <a:solidFill xmlns:a="http://schemas.openxmlformats.org/drawingml/2006/main">
            <a:srgbClr val="FFF1E8"/>
          </a:solidFill>
          <a:ln xmlns:a="http://schemas.openxmlformats.org/drawingml/2006/main" w="9525">
            <a:solidFill>
              <a:srgbClr val="FF5C00"/>
            </a:solidFill>
            <a:prstDash val="solid"/>
          </a:ln>
        </p:spPr>
        <p:txBody xmlns:a="http://schemas.openxmlformats.org/drawingml/2006/main">
          <a:bodyPr/>
          <a:p/>
        </p:txBody>
      </p:sp>
      <p:sp>
        <p:nvSpPr>
          <p:cNvPr id="23" name="">
            <a:extLst xmlns:a="http://schemas.openxmlformats.org/drawingml/2006/main">
              <a:ext uri="{FF2B5EF4-FFF2-40B4-BE49-F238E27FC236}">
                <a16:creationId xmlns:a16="http://schemas.microsoft.com/office/drawing/2014/main" id="{D6C2906F-A175-41CB-87EB-536DF20C45A7}"/>
              </a:ext>
            </a:extLst>
          </p:cNvPr>
          <p:cNvSpPr>
            <a:spLocks xmlns:a="http://schemas.openxmlformats.org/drawingml/2006/main" noGrp="1"/>
          </p:cNvSpPr>
          <p:nvPr/>
        </p:nvSpPr>
        <p:spPr>
          <a:xfrm xmlns:a="http://schemas.openxmlformats.org/drawingml/2006/main">
            <a:off x="1428750" y="1866900"/>
            <a:ext cx="9334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0774"/>
          </a:bodyPr>
          <a:lstStyle xmlns:a="http://schemas.openxmlformats.org/drawingml/2006/main"/>
          <a:p xmlns:a="http://schemas.openxmlformats.org/drawingml/2006/main">
            <a:pPr algn="ctr">
              <a:lnSpc>
                <a:spcPct val="112000"/>
              </a:lnSpc>
              <a:buNone/>
              <a:defRPr sz="1500" b="1">
                <a:solidFill>
                  <a:srgbClr val="FF5C00"/>
                </a:solidFill>
                <a:latin typeface="IBM Plex Sans KR"/>
                <a:ea typeface="IBM Plex Sans KR"/>
                <a:cs typeface="IBM Plex Sans KR"/>
              </a:defRPr>
            </a:pPr>
            <a:r>
              <a:rPr sz="1500" b="1">
                <a:solidFill>
                  <a:srgbClr val="FF5C00"/>
                </a:solidFill>
                <a:latin typeface="IBM Plex Sans KR"/>
                <a:ea typeface="IBM Plex Sans KR"/>
                <a:cs typeface="IBM Plex Sans KR"/>
              </a:rPr>
              <a:t>자연어가 실행 가능한 입력이 되면서, 글의 명확성이 결과와 더 직접 연결됩니다.</a:t>
            </a:r>
          </a:p>
        </p:txBody>
      </p:sp>
      <p:sp>
        <p:nvSpPr>
          <p:cNvPr id="24" name="">
            <a:extLst xmlns:a="http://schemas.openxmlformats.org/drawingml/2006/main">
              <a:ext uri="{FF2B5EF4-FFF2-40B4-BE49-F238E27FC236}">
                <a16:creationId xmlns:a16="http://schemas.microsoft.com/office/drawing/2014/main" id="{54ADCD43-22C5-452D-BFDD-4CD9B7E0C74B}"/>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01-2 · 14–17쪽</a:t>
            </a:r>
          </a:p>
        </p:txBody>
      </p:sp>
    </p:spTree>
    <p:extLst>
      <p:ext uri="{BB962C8B-B14F-4D97-AF65-F5344CB8AC3E}">
        <p14:creationId xmlns:p14="http://schemas.microsoft.com/office/powerpoint/2010/main" val="50098735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32A0767C-2B5E-4F57-A51E-EE8743EA7FB2}"/>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8E442522-33F0-4741-A89A-A4E0B8FA27E4}"/>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63EC8272-223B-48BB-AC82-9D08F73D197C}"/>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01-2</a:t>
            </a:r>
          </a:p>
        </p:txBody>
      </p:sp>
      <p:sp>
        <p:nvSpPr>
          <p:cNvPr id="4" name="">
            <a:extLst xmlns:a="http://schemas.openxmlformats.org/drawingml/2006/main">
              <a:ext uri="{FF2B5EF4-FFF2-40B4-BE49-F238E27FC236}">
                <a16:creationId xmlns:a16="http://schemas.microsoft.com/office/drawing/2014/main" id="{184BC22F-CEB9-4E15-A1D3-AC5AF3C86ED0}"/>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바이브 코딩은 요청과 확인을 반복하는 개발 방식입니다</a:t>
            </a:r>
          </a:p>
        </p:txBody>
      </p:sp>
      <p:sp>
        <p:nvSpPr>
          <p:cNvPr id="5" name="">
            <a:extLst xmlns:a="http://schemas.openxmlformats.org/drawingml/2006/main">
              <a:ext uri="{FF2B5EF4-FFF2-40B4-BE49-F238E27FC236}">
                <a16:creationId xmlns:a16="http://schemas.microsoft.com/office/drawing/2014/main" id="{E51CA858-3246-4481-A001-E57FAC7BE51B}"/>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C03B0E81-F26E-4346-9149-1DE10B6D75C4}"/>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11</a:t>
            </a:r>
          </a:p>
        </p:txBody>
      </p:sp>
      <p:sp>
        <p:nvSpPr>
          <p:cNvPr id="7" name="">
            <a:extLst xmlns:a="http://schemas.openxmlformats.org/drawingml/2006/main">
              <a:ext uri="{FF2B5EF4-FFF2-40B4-BE49-F238E27FC236}">
                <a16:creationId xmlns:a16="http://schemas.microsoft.com/office/drawing/2014/main" id="{02C9C3CF-7A20-4776-AE88-DED2CB62322E}"/>
              </a:ext>
            </a:extLst>
          </p:cNvPr>
          <p:cNvSpPr>
            <a:spLocks xmlns:a="http://schemas.openxmlformats.org/drawingml/2006/main" noGrp="1"/>
          </p:cNvSpPr>
          <p:nvPr/>
        </p:nvSpPr>
        <p:spPr>
          <a:xfrm xmlns:a="http://schemas.openxmlformats.org/drawingml/2006/main">
            <a:off x="533400" y="2590800"/>
            <a:ext cx="2509838" cy="1857375"/>
          </a:xfrm>
          <a:prstGeom xmlns:a="http://schemas.openxmlformats.org/drawingml/2006/main" prst="roundRect">
            <a:avLst>
              <a:gd name="adj" fmla="val 6154"/>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EBACE07D-DD6F-4D88-822E-CBEDE3EB0285}"/>
              </a:ext>
            </a:extLst>
          </p:cNvPr>
          <p:cNvSpPr>
            <a:spLocks xmlns:a="http://schemas.openxmlformats.org/drawingml/2006/main" noGrp="1"/>
          </p:cNvSpPr>
          <p:nvPr/>
        </p:nvSpPr>
        <p:spPr>
          <a:xfrm xmlns:a="http://schemas.openxmlformats.org/drawingml/2006/main">
            <a:off x="704850" y="2762250"/>
            <a:ext cx="342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8571"/>
          </a:bodyPr>
          <a:lstStyle xmlns:a="http://schemas.openxmlformats.org/drawingml/2006/main"/>
          <a:p xmlns:a="http://schemas.openxmlformats.org/drawingml/2006/main">
            <a:pPr algn="l">
              <a:lnSpc>
                <a:spcPct val="112000"/>
              </a:lnSpc>
              <a:buNone/>
              <a:defRPr sz="1875" b="1">
                <a:solidFill>
                  <a:srgbClr val="FF5C00"/>
                </a:solidFill>
                <a:latin typeface="Archivo"/>
                <a:ea typeface="Archivo"/>
                <a:cs typeface="Archivo"/>
              </a:defRPr>
            </a:pPr>
            <a:r>
              <a:rPr sz="1875" b="1">
                <a:solidFill>
                  <a:srgbClr val="FF5C00"/>
                </a:solidFill>
                <a:latin typeface="Archivo"/>
                <a:ea typeface="Archivo"/>
                <a:cs typeface="Archivo"/>
              </a:rPr>
              <a:t>1</a:t>
            </a:r>
          </a:p>
        </p:txBody>
      </p:sp>
      <p:sp>
        <p:nvSpPr>
          <p:cNvPr id="9" name="">
            <a:extLst xmlns:a="http://schemas.openxmlformats.org/drawingml/2006/main">
              <a:ext uri="{FF2B5EF4-FFF2-40B4-BE49-F238E27FC236}">
                <a16:creationId xmlns:a16="http://schemas.microsoft.com/office/drawing/2014/main" id="{AAF5E8A2-6498-435B-A393-03D663AC5635}"/>
              </a:ext>
            </a:extLst>
          </p:cNvPr>
          <p:cNvSpPr>
            <a:spLocks xmlns:a="http://schemas.openxmlformats.org/drawingml/2006/main" noGrp="1"/>
          </p:cNvSpPr>
          <p:nvPr/>
        </p:nvSpPr>
        <p:spPr>
          <a:xfrm xmlns:a="http://schemas.openxmlformats.org/drawingml/2006/main">
            <a:off x="704850" y="3228975"/>
            <a:ext cx="2166938"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목적·기준</a:t>
            </a:r>
          </a:p>
        </p:txBody>
      </p:sp>
      <p:sp>
        <p:nvSpPr>
          <p:cNvPr id="10" name="">
            <a:extLst xmlns:a="http://schemas.openxmlformats.org/drawingml/2006/main">
              <a:ext uri="{FF2B5EF4-FFF2-40B4-BE49-F238E27FC236}">
                <a16:creationId xmlns:a16="http://schemas.microsoft.com/office/drawing/2014/main" id="{00443434-B23C-498F-9EF3-B0682E494D18}"/>
              </a:ext>
            </a:extLst>
          </p:cNvPr>
          <p:cNvSpPr>
            <a:spLocks xmlns:a="http://schemas.openxmlformats.org/drawingml/2006/main" noGrp="1"/>
          </p:cNvSpPr>
          <p:nvPr/>
        </p:nvSpPr>
        <p:spPr>
          <a:xfrm xmlns:a="http://schemas.openxmlformats.org/drawingml/2006/main">
            <a:off x="704850" y="3733800"/>
            <a:ext cx="2166938"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238" b="0">
                <a:solidFill>
                  <a:srgbClr val="6C7078"/>
                </a:solidFill>
                <a:latin typeface="IBM Plex Sans KR"/>
                <a:ea typeface="IBM Plex Sans KR"/>
                <a:cs typeface="IBM Plex Sans KR"/>
              </a:defRPr>
            </a:pPr>
            <a:r>
              <a:rPr sz="1238" b="0">
                <a:solidFill>
                  <a:srgbClr val="6C7078"/>
                </a:solidFill>
                <a:latin typeface="IBM Plex Sans KR"/>
                <a:ea typeface="IBM Plex Sans KR"/>
                <a:cs typeface="IBM Plex Sans KR"/>
              </a:rPr>
              <a:t>사람이 원하는 결과를 정함</a:t>
            </a:r>
          </a:p>
        </p:txBody>
      </p:sp>
      <p:sp>
        <p:nvSpPr>
          <p:cNvPr id="11" name="">
            <a:extLst xmlns:a="http://schemas.openxmlformats.org/drawingml/2006/main">
              <a:ext uri="{FF2B5EF4-FFF2-40B4-BE49-F238E27FC236}">
                <a16:creationId xmlns:a16="http://schemas.microsoft.com/office/drawing/2014/main" id="{67EEBBAD-2019-4280-9EF0-533656903579}"/>
              </a:ext>
            </a:extLst>
          </p:cNvPr>
          <p:cNvSpPr>
            <a:spLocks xmlns:a="http://schemas.openxmlformats.org/drawingml/2006/main" noGrp="1"/>
          </p:cNvSpPr>
          <p:nvPr/>
        </p:nvSpPr>
        <p:spPr>
          <a:xfrm xmlns:a="http://schemas.openxmlformats.org/drawingml/2006/main">
            <a:off x="3062288" y="3305175"/>
            <a:ext cx="2095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2100" b="1">
                <a:solidFill>
                  <a:srgbClr val="FF5C00"/>
                </a:solidFill>
                <a:latin typeface="IBM Plex Sans KR"/>
                <a:ea typeface="IBM Plex Sans KR"/>
                <a:cs typeface="IBM Plex Sans KR"/>
              </a:defRPr>
            </a:pPr>
            <a:r>
              <a:rPr sz="2100" b="1">
                <a:solidFill>
                  <a:srgbClr val="FF5C00"/>
                </a:solidFill>
                <a:latin typeface="IBM Plex Sans KR"/>
                <a:ea typeface="IBM Plex Sans KR"/>
                <a:cs typeface="IBM Plex Sans KR"/>
              </a:rPr>
              <a:t>→</a:t>
            </a:r>
          </a:p>
        </p:txBody>
      </p:sp>
      <p:sp>
        <p:nvSpPr>
          <p:cNvPr id="12" name="">
            <a:extLst xmlns:a="http://schemas.openxmlformats.org/drawingml/2006/main">
              <a:ext uri="{FF2B5EF4-FFF2-40B4-BE49-F238E27FC236}">
                <a16:creationId xmlns:a16="http://schemas.microsoft.com/office/drawing/2014/main" id="{1C875FB8-96EB-4118-B1C8-ABC58D5521B1}"/>
              </a:ext>
            </a:extLst>
          </p:cNvPr>
          <p:cNvSpPr>
            <a:spLocks xmlns:a="http://schemas.openxmlformats.org/drawingml/2006/main" noGrp="1"/>
          </p:cNvSpPr>
          <p:nvPr/>
        </p:nvSpPr>
        <p:spPr>
          <a:xfrm xmlns:a="http://schemas.openxmlformats.org/drawingml/2006/main">
            <a:off x="3290888" y="2590800"/>
            <a:ext cx="2509838" cy="1857375"/>
          </a:xfrm>
          <a:prstGeom xmlns:a="http://schemas.openxmlformats.org/drawingml/2006/main" prst="roundRect">
            <a:avLst>
              <a:gd name="adj" fmla="val 6154"/>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3834662E-2170-4A04-918E-29D24D161AB2}"/>
              </a:ext>
            </a:extLst>
          </p:cNvPr>
          <p:cNvSpPr>
            <a:spLocks xmlns:a="http://schemas.openxmlformats.org/drawingml/2006/main" noGrp="1"/>
          </p:cNvSpPr>
          <p:nvPr/>
        </p:nvSpPr>
        <p:spPr>
          <a:xfrm xmlns:a="http://schemas.openxmlformats.org/drawingml/2006/main">
            <a:off x="3462338" y="2762250"/>
            <a:ext cx="342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8571"/>
          </a:bodyPr>
          <a:lstStyle xmlns:a="http://schemas.openxmlformats.org/drawingml/2006/main"/>
          <a:p xmlns:a="http://schemas.openxmlformats.org/drawingml/2006/main">
            <a:pPr algn="l">
              <a:lnSpc>
                <a:spcPct val="112000"/>
              </a:lnSpc>
              <a:buNone/>
              <a:defRPr sz="1875" b="1">
                <a:solidFill>
                  <a:srgbClr val="FF5C00"/>
                </a:solidFill>
                <a:latin typeface="Archivo"/>
                <a:ea typeface="Archivo"/>
                <a:cs typeface="Archivo"/>
              </a:defRPr>
            </a:pPr>
            <a:r>
              <a:rPr sz="1875" b="1">
                <a:solidFill>
                  <a:srgbClr val="FF5C00"/>
                </a:solidFill>
                <a:latin typeface="Archivo"/>
                <a:ea typeface="Archivo"/>
                <a:cs typeface="Archivo"/>
              </a:rPr>
              <a:t>2</a:t>
            </a:r>
          </a:p>
        </p:txBody>
      </p:sp>
      <p:sp>
        <p:nvSpPr>
          <p:cNvPr id="14" name="">
            <a:extLst xmlns:a="http://schemas.openxmlformats.org/drawingml/2006/main">
              <a:ext uri="{FF2B5EF4-FFF2-40B4-BE49-F238E27FC236}">
                <a16:creationId xmlns:a16="http://schemas.microsoft.com/office/drawing/2014/main" id="{CBF3A5B9-32A8-475A-A174-A42999EB8CAA}"/>
              </a:ext>
            </a:extLst>
          </p:cNvPr>
          <p:cNvSpPr>
            <a:spLocks xmlns:a="http://schemas.openxmlformats.org/drawingml/2006/main" noGrp="1"/>
          </p:cNvSpPr>
          <p:nvPr/>
        </p:nvSpPr>
        <p:spPr>
          <a:xfrm xmlns:a="http://schemas.openxmlformats.org/drawingml/2006/main">
            <a:off x="3462338" y="3228975"/>
            <a:ext cx="2166938"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AI 제안</a:t>
            </a:r>
          </a:p>
        </p:txBody>
      </p:sp>
      <p:sp>
        <p:nvSpPr>
          <p:cNvPr id="15" name="">
            <a:extLst xmlns:a="http://schemas.openxmlformats.org/drawingml/2006/main">
              <a:ext uri="{FF2B5EF4-FFF2-40B4-BE49-F238E27FC236}">
                <a16:creationId xmlns:a16="http://schemas.microsoft.com/office/drawing/2014/main" id="{D86C749D-8410-4309-9587-26FCC6B10FF1}"/>
              </a:ext>
            </a:extLst>
          </p:cNvPr>
          <p:cNvSpPr>
            <a:spLocks xmlns:a="http://schemas.openxmlformats.org/drawingml/2006/main" noGrp="1"/>
          </p:cNvSpPr>
          <p:nvPr/>
        </p:nvSpPr>
        <p:spPr>
          <a:xfrm xmlns:a="http://schemas.openxmlformats.org/drawingml/2006/main">
            <a:off x="3462338" y="3733800"/>
            <a:ext cx="2166938"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238" b="0">
                <a:solidFill>
                  <a:srgbClr val="6C7078"/>
                </a:solidFill>
                <a:latin typeface="IBM Plex Sans KR"/>
                <a:ea typeface="IBM Plex Sans KR"/>
                <a:cs typeface="IBM Plex Sans KR"/>
              </a:defRPr>
            </a:pPr>
            <a:r>
              <a:rPr sz="1238" b="0">
                <a:solidFill>
                  <a:srgbClr val="6C7078"/>
                </a:solidFill>
                <a:latin typeface="IBM Plex Sans KR"/>
                <a:ea typeface="IBM Plex Sans KR"/>
                <a:cs typeface="IBM Plex Sans KR"/>
              </a:rPr>
              <a:t>계획·코드·파일·설명 생성</a:t>
            </a:r>
          </a:p>
        </p:txBody>
      </p:sp>
      <p:sp>
        <p:nvSpPr>
          <p:cNvPr id="16" name="">
            <a:extLst xmlns:a="http://schemas.openxmlformats.org/drawingml/2006/main">
              <a:ext uri="{FF2B5EF4-FFF2-40B4-BE49-F238E27FC236}">
                <a16:creationId xmlns:a16="http://schemas.microsoft.com/office/drawing/2014/main" id="{037A6FB8-41B6-408E-A995-D6A6AD9844A5}"/>
              </a:ext>
            </a:extLst>
          </p:cNvPr>
          <p:cNvSpPr>
            <a:spLocks xmlns:a="http://schemas.openxmlformats.org/drawingml/2006/main" noGrp="1"/>
          </p:cNvSpPr>
          <p:nvPr/>
        </p:nvSpPr>
        <p:spPr>
          <a:xfrm xmlns:a="http://schemas.openxmlformats.org/drawingml/2006/main">
            <a:off x="5819775" y="3305175"/>
            <a:ext cx="2095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2100" b="1">
                <a:solidFill>
                  <a:srgbClr val="FF5C00"/>
                </a:solidFill>
                <a:latin typeface="IBM Plex Sans KR"/>
                <a:ea typeface="IBM Plex Sans KR"/>
                <a:cs typeface="IBM Plex Sans KR"/>
              </a:defRPr>
            </a:pPr>
            <a:r>
              <a:rPr sz="2100" b="1">
                <a:solidFill>
                  <a:srgbClr val="FF5C00"/>
                </a:solidFill>
                <a:latin typeface="IBM Plex Sans KR"/>
                <a:ea typeface="IBM Plex Sans KR"/>
                <a:cs typeface="IBM Plex Sans KR"/>
              </a:rPr>
              <a:t>→</a:t>
            </a:r>
          </a:p>
        </p:txBody>
      </p:sp>
      <p:sp>
        <p:nvSpPr>
          <p:cNvPr id="17" name="">
            <a:extLst xmlns:a="http://schemas.openxmlformats.org/drawingml/2006/main">
              <a:ext uri="{FF2B5EF4-FFF2-40B4-BE49-F238E27FC236}">
                <a16:creationId xmlns:a16="http://schemas.microsoft.com/office/drawing/2014/main" id="{A7F5F84F-B28D-4DA3-9EF0-E8A9EB998168}"/>
              </a:ext>
            </a:extLst>
          </p:cNvPr>
          <p:cNvSpPr>
            <a:spLocks xmlns:a="http://schemas.openxmlformats.org/drawingml/2006/main" noGrp="1"/>
          </p:cNvSpPr>
          <p:nvPr/>
        </p:nvSpPr>
        <p:spPr>
          <a:xfrm xmlns:a="http://schemas.openxmlformats.org/drawingml/2006/main">
            <a:off x="6048375" y="2590800"/>
            <a:ext cx="2509838" cy="1857375"/>
          </a:xfrm>
          <a:prstGeom xmlns:a="http://schemas.openxmlformats.org/drawingml/2006/main" prst="roundRect">
            <a:avLst>
              <a:gd name="adj" fmla="val 6154"/>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8" name="">
            <a:extLst xmlns:a="http://schemas.openxmlformats.org/drawingml/2006/main">
              <a:ext uri="{FF2B5EF4-FFF2-40B4-BE49-F238E27FC236}">
                <a16:creationId xmlns:a16="http://schemas.microsoft.com/office/drawing/2014/main" id="{91FB92E5-F1B5-42F4-803C-1A7E9AB77513}"/>
              </a:ext>
            </a:extLst>
          </p:cNvPr>
          <p:cNvSpPr>
            <a:spLocks xmlns:a="http://schemas.openxmlformats.org/drawingml/2006/main" noGrp="1"/>
          </p:cNvSpPr>
          <p:nvPr/>
        </p:nvSpPr>
        <p:spPr>
          <a:xfrm xmlns:a="http://schemas.openxmlformats.org/drawingml/2006/main">
            <a:off x="6219825" y="2762250"/>
            <a:ext cx="342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8571"/>
          </a:bodyPr>
          <a:lstStyle xmlns:a="http://schemas.openxmlformats.org/drawingml/2006/main"/>
          <a:p xmlns:a="http://schemas.openxmlformats.org/drawingml/2006/main">
            <a:pPr algn="l">
              <a:lnSpc>
                <a:spcPct val="112000"/>
              </a:lnSpc>
              <a:buNone/>
              <a:defRPr sz="1875" b="1">
                <a:solidFill>
                  <a:srgbClr val="FF5C00"/>
                </a:solidFill>
                <a:latin typeface="Archivo"/>
                <a:ea typeface="Archivo"/>
                <a:cs typeface="Archivo"/>
              </a:defRPr>
            </a:pPr>
            <a:r>
              <a:rPr sz="1875" b="1">
                <a:solidFill>
                  <a:srgbClr val="FF5C00"/>
                </a:solidFill>
                <a:latin typeface="Archivo"/>
                <a:ea typeface="Archivo"/>
                <a:cs typeface="Archivo"/>
              </a:rPr>
              <a:t>3</a:t>
            </a:r>
          </a:p>
        </p:txBody>
      </p:sp>
      <p:sp>
        <p:nvSpPr>
          <p:cNvPr id="19" name="">
            <a:extLst xmlns:a="http://schemas.openxmlformats.org/drawingml/2006/main">
              <a:ext uri="{FF2B5EF4-FFF2-40B4-BE49-F238E27FC236}">
                <a16:creationId xmlns:a16="http://schemas.microsoft.com/office/drawing/2014/main" id="{40EFF643-220D-4647-911C-7F761A7E4C47}"/>
              </a:ext>
            </a:extLst>
          </p:cNvPr>
          <p:cNvSpPr>
            <a:spLocks xmlns:a="http://schemas.openxmlformats.org/drawingml/2006/main" noGrp="1"/>
          </p:cNvSpPr>
          <p:nvPr/>
        </p:nvSpPr>
        <p:spPr>
          <a:xfrm xmlns:a="http://schemas.openxmlformats.org/drawingml/2006/main">
            <a:off x="6219825" y="3228975"/>
            <a:ext cx="2166938"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실행·테스트</a:t>
            </a:r>
          </a:p>
        </p:txBody>
      </p:sp>
      <p:sp>
        <p:nvSpPr>
          <p:cNvPr id="20" name="">
            <a:extLst xmlns:a="http://schemas.openxmlformats.org/drawingml/2006/main">
              <a:ext uri="{FF2B5EF4-FFF2-40B4-BE49-F238E27FC236}">
                <a16:creationId xmlns:a16="http://schemas.microsoft.com/office/drawing/2014/main" id="{3DE9C4F2-C968-4E56-822F-8415316D3DF4}"/>
              </a:ext>
            </a:extLst>
          </p:cNvPr>
          <p:cNvSpPr>
            <a:spLocks xmlns:a="http://schemas.openxmlformats.org/drawingml/2006/main" noGrp="1"/>
          </p:cNvSpPr>
          <p:nvPr/>
        </p:nvSpPr>
        <p:spPr>
          <a:xfrm xmlns:a="http://schemas.openxmlformats.org/drawingml/2006/main">
            <a:off x="6219825" y="3733800"/>
            <a:ext cx="2166938"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238" b="0">
                <a:solidFill>
                  <a:srgbClr val="6C7078"/>
                </a:solidFill>
                <a:latin typeface="IBM Plex Sans KR"/>
                <a:ea typeface="IBM Plex Sans KR"/>
                <a:cs typeface="IBM Plex Sans KR"/>
              </a:defRPr>
            </a:pPr>
            <a:r>
              <a:rPr sz="1238" b="0">
                <a:solidFill>
                  <a:srgbClr val="6C7078"/>
                </a:solidFill>
                <a:latin typeface="IBM Plex Sans KR"/>
                <a:ea typeface="IBM Plex Sans KR"/>
                <a:cs typeface="IBM Plex Sans KR"/>
              </a:rPr>
              <a:t>사람 또는 AI가 결과를 확인</a:t>
            </a:r>
          </a:p>
        </p:txBody>
      </p:sp>
      <p:sp>
        <p:nvSpPr>
          <p:cNvPr id="21" name="">
            <a:extLst xmlns:a="http://schemas.openxmlformats.org/drawingml/2006/main">
              <a:ext uri="{FF2B5EF4-FFF2-40B4-BE49-F238E27FC236}">
                <a16:creationId xmlns:a16="http://schemas.microsoft.com/office/drawing/2014/main" id="{158103DC-1CD1-4618-A7D5-07F1AD7CA917}"/>
              </a:ext>
            </a:extLst>
          </p:cNvPr>
          <p:cNvSpPr>
            <a:spLocks xmlns:a="http://schemas.openxmlformats.org/drawingml/2006/main" noGrp="1"/>
          </p:cNvSpPr>
          <p:nvPr/>
        </p:nvSpPr>
        <p:spPr>
          <a:xfrm xmlns:a="http://schemas.openxmlformats.org/drawingml/2006/main">
            <a:off x="8577263" y="3305175"/>
            <a:ext cx="2095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2100" b="1">
                <a:solidFill>
                  <a:srgbClr val="FF5C00"/>
                </a:solidFill>
                <a:latin typeface="IBM Plex Sans KR"/>
                <a:ea typeface="IBM Plex Sans KR"/>
                <a:cs typeface="IBM Plex Sans KR"/>
              </a:defRPr>
            </a:pPr>
            <a:r>
              <a:rPr sz="2100" b="1">
                <a:solidFill>
                  <a:srgbClr val="FF5C00"/>
                </a:solidFill>
                <a:latin typeface="IBM Plex Sans KR"/>
                <a:ea typeface="IBM Plex Sans KR"/>
                <a:cs typeface="IBM Plex Sans KR"/>
              </a:rPr>
              <a:t>→</a:t>
            </a:r>
          </a:p>
        </p:txBody>
      </p:sp>
      <p:sp>
        <p:nvSpPr>
          <p:cNvPr id="22" name="">
            <a:extLst xmlns:a="http://schemas.openxmlformats.org/drawingml/2006/main">
              <a:ext uri="{FF2B5EF4-FFF2-40B4-BE49-F238E27FC236}">
                <a16:creationId xmlns:a16="http://schemas.microsoft.com/office/drawing/2014/main" id="{35760A11-0E16-4500-94F8-F13BFD1A3A9C}"/>
              </a:ext>
            </a:extLst>
          </p:cNvPr>
          <p:cNvSpPr>
            <a:spLocks xmlns:a="http://schemas.openxmlformats.org/drawingml/2006/main" noGrp="1"/>
          </p:cNvSpPr>
          <p:nvPr/>
        </p:nvSpPr>
        <p:spPr>
          <a:xfrm xmlns:a="http://schemas.openxmlformats.org/drawingml/2006/main">
            <a:off x="8805863" y="2590800"/>
            <a:ext cx="2509838" cy="1857375"/>
          </a:xfrm>
          <a:prstGeom xmlns:a="http://schemas.openxmlformats.org/drawingml/2006/main" prst="roundRect">
            <a:avLst>
              <a:gd name="adj" fmla="val 6154"/>
            </a:avLst>
          </a:prstGeom>
          <a:solidFill xmlns:a="http://schemas.openxmlformats.org/drawingml/2006/main">
            <a:srgbClr val="E7F2ED"/>
          </a:solidFill>
          <a:ln xmlns:a="http://schemas.openxmlformats.org/drawingml/2006/main" w="9525">
            <a:solidFill>
              <a:srgbClr val="0E7C86"/>
            </a:solidFill>
            <a:prstDash val="solid"/>
          </a:ln>
        </p:spPr>
        <p:txBody xmlns:a="http://schemas.openxmlformats.org/drawingml/2006/main">
          <a:bodyPr/>
          <a:p/>
        </p:txBody>
      </p:sp>
      <p:sp>
        <p:nvSpPr>
          <p:cNvPr id="23" name="">
            <a:extLst xmlns:a="http://schemas.openxmlformats.org/drawingml/2006/main">
              <a:ext uri="{FF2B5EF4-FFF2-40B4-BE49-F238E27FC236}">
                <a16:creationId xmlns:a16="http://schemas.microsoft.com/office/drawing/2014/main" id="{9590C843-87BD-4473-94CD-724FC2893043}"/>
              </a:ext>
            </a:extLst>
          </p:cNvPr>
          <p:cNvSpPr>
            <a:spLocks xmlns:a="http://schemas.openxmlformats.org/drawingml/2006/main" noGrp="1"/>
          </p:cNvSpPr>
          <p:nvPr/>
        </p:nvSpPr>
        <p:spPr>
          <a:xfrm xmlns:a="http://schemas.openxmlformats.org/drawingml/2006/main">
            <a:off x="8977313" y="2762250"/>
            <a:ext cx="342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8571"/>
          </a:bodyPr>
          <a:lstStyle xmlns:a="http://schemas.openxmlformats.org/drawingml/2006/main"/>
          <a:p xmlns:a="http://schemas.openxmlformats.org/drawingml/2006/main">
            <a:pPr algn="l">
              <a:lnSpc>
                <a:spcPct val="112000"/>
              </a:lnSpc>
              <a:buNone/>
              <a:defRPr sz="1875" b="1">
                <a:solidFill>
                  <a:srgbClr val="0E7C86"/>
                </a:solidFill>
                <a:latin typeface="Archivo"/>
                <a:ea typeface="Archivo"/>
                <a:cs typeface="Archivo"/>
              </a:defRPr>
            </a:pPr>
            <a:r>
              <a:rPr sz="1875" b="1">
                <a:solidFill>
                  <a:srgbClr val="0E7C86"/>
                </a:solidFill>
                <a:latin typeface="Archivo"/>
                <a:ea typeface="Archivo"/>
                <a:cs typeface="Archivo"/>
              </a:rPr>
              <a:t>4</a:t>
            </a:r>
          </a:p>
        </p:txBody>
      </p:sp>
      <p:sp>
        <p:nvSpPr>
          <p:cNvPr id="24" name="">
            <a:extLst xmlns:a="http://schemas.openxmlformats.org/drawingml/2006/main">
              <a:ext uri="{FF2B5EF4-FFF2-40B4-BE49-F238E27FC236}">
                <a16:creationId xmlns:a16="http://schemas.microsoft.com/office/drawing/2014/main" id="{31493BE2-0FE3-4158-8035-46CFAC96E773}"/>
              </a:ext>
            </a:extLst>
          </p:cNvPr>
          <p:cNvSpPr>
            <a:spLocks xmlns:a="http://schemas.openxmlformats.org/drawingml/2006/main" noGrp="1"/>
          </p:cNvSpPr>
          <p:nvPr/>
        </p:nvSpPr>
        <p:spPr>
          <a:xfrm xmlns:a="http://schemas.openxmlformats.org/drawingml/2006/main">
            <a:off x="8977313" y="3228975"/>
            <a:ext cx="2166938"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다음 결정</a:t>
            </a:r>
          </a:p>
        </p:txBody>
      </p:sp>
      <p:sp>
        <p:nvSpPr>
          <p:cNvPr id="25" name="">
            <a:extLst xmlns:a="http://schemas.openxmlformats.org/drawingml/2006/main">
              <a:ext uri="{FF2B5EF4-FFF2-40B4-BE49-F238E27FC236}">
                <a16:creationId xmlns:a16="http://schemas.microsoft.com/office/drawing/2014/main" id="{AA63446A-A0E5-4C54-B442-45CF8443F894}"/>
              </a:ext>
            </a:extLst>
          </p:cNvPr>
          <p:cNvSpPr>
            <a:spLocks xmlns:a="http://schemas.openxmlformats.org/drawingml/2006/main" noGrp="1"/>
          </p:cNvSpPr>
          <p:nvPr/>
        </p:nvSpPr>
        <p:spPr>
          <a:xfrm xmlns:a="http://schemas.openxmlformats.org/drawingml/2006/main">
            <a:off x="8977313" y="3733800"/>
            <a:ext cx="2166938"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238" b="0">
                <a:solidFill>
                  <a:srgbClr val="6C7078"/>
                </a:solidFill>
                <a:latin typeface="IBM Plex Sans KR"/>
                <a:ea typeface="IBM Plex Sans KR"/>
                <a:cs typeface="IBM Plex Sans KR"/>
              </a:defRPr>
            </a:pPr>
            <a:r>
              <a:rPr sz="1238" b="0">
                <a:solidFill>
                  <a:srgbClr val="6C7078"/>
                </a:solidFill>
                <a:latin typeface="IBM Plex Sans KR"/>
                <a:ea typeface="IBM Plex Sans KR"/>
                <a:cs typeface="IBM Plex Sans KR"/>
              </a:rPr>
              <a:t>채택·수정·중단 후 반복</a:t>
            </a:r>
          </a:p>
        </p:txBody>
      </p:sp>
      <p:sp>
        <p:nvSpPr>
          <p:cNvPr id="26" name="">
            <a:extLst xmlns:a="http://schemas.openxmlformats.org/drawingml/2006/main">
              <a:ext uri="{FF2B5EF4-FFF2-40B4-BE49-F238E27FC236}">
                <a16:creationId xmlns:a16="http://schemas.microsoft.com/office/drawing/2014/main" id="{13ECDA85-4E1B-46B5-A72C-EC50F31499E1}"/>
              </a:ext>
            </a:extLst>
          </p:cNvPr>
          <p:cNvSpPr>
            <a:spLocks xmlns:a="http://schemas.openxmlformats.org/drawingml/2006/main" noGrp="1"/>
          </p:cNvSpPr>
          <p:nvPr/>
        </p:nvSpPr>
        <p:spPr>
          <a:xfrm xmlns:a="http://schemas.openxmlformats.org/drawingml/2006/main">
            <a:off x="952500" y="5000625"/>
            <a:ext cx="10287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1800" b="1">
                <a:solidFill>
                  <a:srgbClr val="34373D"/>
                </a:solidFill>
                <a:latin typeface="IBM Plex Sans KR"/>
                <a:ea typeface="IBM Plex Sans KR"/>
                <a:cs typeface="IBM Plex Sans KR"/>
              </a:defRPr>
            </a:pPr>
            <a:r>
              <a:rPr sz="1800" b="1">
                <a:solidFill>
                  <a:srgbClr val="34373D"/>
                </a:solidFill>
                <a:latin typeface="IBM Plex Sans KR"/>
                <a:ea typeface="IBM Plex Sans KR"/>
                <a:cs typeface="IBM Plex Sans KR"/>
              </a:rPr>
              <a:t>AI는 이미지 요청에는 이미지, 음악 요청에는 음악, 소프트웨어 요청에는 코드·파일·설명으로 답할 수 있습니다.</a:t>
            </a:r>
          </a:p>
        </p:txBody>
      </p:sp>
      <p:sp>
        <p:nvSpPr>
          <p:cNvPr id="27" name="">
            <a:extLst xmlns:a="http://schemas.openxmlformats.org/drawingml/2006/main">
              <a:ext uri="{FF2B5EF4-FFF2-40B4-BE49-F238E27FC236}">
                <a16:creationId xmlns:a16="http://schemas.microsoft.com/office/drawing/2014/main" id="{9E6DB7D0-8857-4605-977D-5B967DF6DE15}"/>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01-2 · 15–17쪽</a:t>
            </a:r>
          </a:p>
        </p:txBody>
      </p:sp>
    </p:spTree>
    <p:extLst>
      <p:ext uri="{BB962C8B-B14F-4D97-AF65-F5344CB8AC3E}">
        <p14:creationId xmlns:p14="http://schemas.microsoft.com/office/powerpoint/2010/main" val="2081160683"/>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833D84A4-768F-472D-9848-F5AB664A3E57}"/>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8FC66864-8A40-45AF-9B4C-98FC1B8A6CD6}"/>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CFBFBD8F-39FD-442E-8878-DE6416D56B97}"/>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01-2</a:t>
            </a:r>
          </a:p>
        </p:txBody>
      </p:sp>
      <p:sp>
        <p:nvSpPr>
          <p:cNvPr id="4" name="">
            <a:extLst xmlns:a="http://schemas.openxmlformats.org/drawingml/2006/main">
              <a:ext uri="{FF2B5EF4-FFF2-40B4-BE49-F238E27FC236}">
                <a16:creationId xmlns:a16="http://schemas.microsoft.com/office/drawing/2014/main" id="{51FE2401-6019-4F48-A131-23C632F53226}"/>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이번 수업의 큰 지도</a:t>
            </a:r>
          </a:p>
        </p:txBody>
      </p:sp>
      <p:sp>
        <p:nvSpPr>
          <p:cNvPr id="5" name="">
            <a:extLst xmlns:a="http://schemas.openxmlformats.org/drawingml/2006/main">
              <a:ext uri="{FF2B5EF4-FFF2-40B4-BE49-F238E27FC236}">
                <a16:creationId xmlns:a16="http://schemas.microsoft.com/office/drawing/2014/main" id="{F7D3612F-9EF3-486E-8E80-CC954EF33E67}"/>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5FBC44F-BF50-4A05-96DE-150B9C872263}"/>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12</a:t>
            </a:r>
          </a:p>
        </p:txBody>
      </p:sp>
      <p:sp>
        <p:nvSpPr>
          <p:cNvPr id="7" name="">
            <a:extLst xmlns:a="http://schemas.openxmlformats.org/drawingml/2006/main">
              <a:ext uri="{FF2B5EF4-FFF2-40B4-BE49-F238E27FC236}">
                <a16:creationId xmlns:a16="http://schemas.microsoft.com/office/drawing/2014/main" id="{575A9CDE-9344-4424-824E-46171BD6E4EA}"/>
              </a:ext>
            </a:extLst>
          </p:cNvPr>
          <p:cNvSpPr>
            <a:spLocks xmlns:a="http://schemas.openxmlformats.org/drawingml/2006/main" noGrp="1"/>
          </p:cNvSpPr>
          <p:nvPr/>
        </p:nvSpPr>
        <p:spPr>
          <a:xfrm xmlns:a="http://schemas.openxmlformats.org/drawingml/2006/main">
            <a:off x="876300" y="1885950"/>
            <a:ext cx="10439400" cy="3143250"/>
          </a:xfrm>
          <a:prstGeom xmlns:a="http://schemas.openxmlformats.org/drawingml/2006/main" prst="roundRect">
            <a:avLst>
              <a:gd name="adj" fmla="val 3636"/>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D32F6555-3F47-4856-A3A9-EA18FFBD7267}"/>
              </a:ext>
            </a:extLst>
          </p:cNvPr>
          <p:cNvSpPr>
            <a:spLocks xmlns:a="http://schemas.openxmlformats.org/drawingml/2006/main" noGrp="1"/>
          </p:cNvSpPr>
          <p:nvPr/>
        </p:nvSpPr>
        <p:spPr>
          <a:xfrm xmlns:a="http://schemas.openxmlformats.org/drawingml/2006/main">
            <a:off x="1162050" y="2219325"/>
            <a:ext cx="98679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8259"/>
          </a:bodyPr>
          <a:lstStyle xmlns:a="http://schemas.openxmlformats.org/drawingml/2006/main"/>
          <a:p xmlns:a="http://schemas.openxmlformats.org/drawingml/2006/main">
            <a:pPr algn="ctr">
              <a:lnSpc>
                <a:spcPct val="112000"/>
              </a:lnSpc>
              <a:buNone/>
              <a:defRPr sz="2175" b="1">
                <a:solidFill>
                  <a:srgbClr val="FF5C00"/>
                </a:solidFill>
                <a:latin typeface="IBM Plex Sans KR"/>
                <a:ea typeface="IBM Plex Sans KR"/>
                <a:cs typeface="IBM Plex Sans KR"/>
              </a:defRPr>
            </a:pPr>
            <a:r>
              <a:rPr sz="2175" b="1">
                <a:solidFill>
                  <a:srgbClr val="FF5C00"/>
                </a:solidFill>
                <a:latin typeface="IBM Plex Sans KR"/>
                <a:ea typeface="IBM Plex Sans KR"/>
                <a:cs typeface="IBM Plex Sans KR"/>
              </a:rPr>
              <a:t>사람의 목적과 기준</a:t>
            </a:r>
          </a:p>
        </p:txBody>
      </p:sp>
      <p:sp>
        <p:nvSpPr>
          <p:cNvPr id="9" name="">
            <a:extLst xmlns:a="http://schemas.openxmlformats.org/drawingml/2006/main">
              <a:ext uri="{FF2B5EF4-FFF2-40B4-BE49-F238E27FC236}">
                <a16:creationId xmlns:a16="http://schemas.microsoft.com/office/drawing/2014/main" id="{5311DF65-3627-41F2-A074-6910C1736162}"/>
              </a:ext>
            </a:extLst>
          </p:cNvPr>
          <p:cNvSpPr>
            <a:spLocks xmlns:a="http://schemas.openxmlformats.org/drawingml/2006/main" noGrp="1"/>
          </p:cNvSpPr>
          <p:nvPr/>
        </p:nvSpPr>
        <p:spPr>
          <a:xfrm xmlns:a="http://schemas.openxmlformats.org/drawingml/2006/main">
            <a:off x="1304925" y="2990850"/>
            <a:ext cx="2476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1950" b="1">
                <a:solidFill>
                  <a:srgbClr val="FFFFFF"/>
                </a:solidFill>
                <a:latin typeface="IBM Plex Sans KR"/>
                <a:ea typeface="IBM Plex Sans KR"/>
                <a:cs typeface="IBM Plex Sans KR"/>
              </a:defRPr>
            </a:pPr>
            <a:r>
              <a:rPr sz="1950" b="1">
                <a:solidFill>
                  <a:srgbClr val="FFFFFF"/>
                </a:solidFill>
                <a:latin typeface="IBM Plex Sans KR"/>
                <a:ea typeface="IBM Plex Sans KR"/>
                <a:cs typeface="IBM Plex Sans KR"/>
              </a:rPr>
              <a:t>자연어·고급 언어</a:t>
            </a:r>
          </a:p>
        </p:txBody>
      </p:sp>
      <p:sp>
        <p:nvSpPr>
          <p:cNvPr id="10" name="">
            <a:extLst xmlns:a="http://schemas.openxmlformats.org/drawingml/2006/main">
              <a:ext uri="{FF2B5EF4-FFF2-40B4-BE49-F238E27FC236}">
                <a16:creationId xmlns:a16="http://schemas.microsoft.com/office/drawing/2014/main" id="{FF9734E0-D545-4AC4-8C0C-13AB0F51B28A}"/>
              </a:ext>
            </a:extLst>
          </p:cNvPr>
          <p:cNvSpPr>
            <a:spLocks xmlns:a="http://schemas.openxmlformats.org/drawingml/2006/main" noGrp="1"/>
          </p:cNvSpPr>
          <p:nvPr/>
        </p:nvSpPr>
        <p:spPr>
          <a:xfrm xmlns:a="http://schemas.openxmlformats.org/drawingml/2006/main">
            <a:off x="3810000" y="3057525"/>
            <a:ext cx="5524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7997"/>
          </a:bodyPr>
          <a:lstStyle xmlns:a="http://schemas.openxmlformats.org/drawingml/2006/main"/>
          <a:p xmlns:a="http://schemas.openxmlformats.org/drawingml/2006/main">
            <a:pPr algn="ctr">
              <a:lnSpc>
                <a:spcPct val="112000"/>
              </a:lnSpc>
              <a:buNone/>
              <a:defRPr sz="2175" b="1">
                <a:solidFill>
                  <a:srgbClr val="FF5C00"/>
                </a:solidFill>
                <a:latin typeface="IBM Plex Sans KR"/>
                <a:ea typeface="IBM Plex Sans KR"/>
                <a:cs typeface="IBM Plex Sans KR"/>
              </a:defRPr>
            </a:pPr>
            <a:r>
              <a:rPr sz="2175" b="1">
                <a:solidFill>
                  <a:srgbClr val="FF5C00"/>
                </a:solidFill>
                <a:latin typeface="IBM Plex Sans KR"/>
                <a:ea typeface="IBM Plex Sans KR"/>
                <a:cs typeface="IBM Plex Sans KR"/>
              </a:rPr>
              <a:t>→</a:t>
            </a:r>
          </a:p>
        </p:txBody>
      </p:sp>
      <p:sp>
        <p:nvSpPr>
          <p:cNvPr id="11" name="">
            <a:extLst xmlns:a="http://schemas.openxmlformats.org/drawingml/2006/main">
              <a:ext uri="{FF2B5EF4-FFF2-40B4-BE49-F238E27FC236}">
                <a16:creationId xmlns:a16="http://schemas.microsoft.com/office/drawing/2014/main" id="{1DB7861F-72F7-46EB-8A6D-7A84361D6A84}"/>
              </a:ext>
            </a:extLst>
          </p:cNvPr>
          <p:cNvSpPr>
            <a:spLocks xmlns:a="http://schemas.openxmlformats.org/drawingml/2006/main" noGrp="1"/>
          </p:cNvSpPr>
          <p:nvPr/>
        </p:nvSpPr>
        <p:spPr>
          <a:xfrm xmlns:a="http://schemas.openxmlformats.org/drawingml/2006/main">
            <a:off x="4448175" y="2990850"/>
            <a:ext cx="1809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1950" b="1">
                <a:solidFill>
                  <a:srgbClr val="FFFFFF"/>
                </a:solidFill>
                <a:latin typeface="IBM Plex Sans KR"/>
                <a:ea typeface="IBM Plex Sans KR"/>
                <a:cs typeface="IBM Plex Sans KR"/>
              </a:defRPr>
            </a:pPr>
            <a:r>
              <a:rPr sz="1950" b="1">
                <a:solidFill>
                  <a:srgbClr val="FFFFFF"/>
                </a:solidFill>
                <a:latin typeface="IBM Plex Sans KR"/>
                <a:ea typeface="IBM Plex Sans KR"/>
                <a:cs typeface="IBM Plex Sans KR"/>
              </a:rPr>
              <a:t>실행 도구</a:t>
            </a:r>
          </a:p>
        </p:txBody>
      </p:sp>
      <p:sp>
        <p:nvSpPr>
          <p:cNvPr id="12" name="">
            <a:extLst xmlns:a="http://schemas.openxmlformats.org/drawingml/2006/main">
              <a:ext uri="{FF2B5EF4-FFF2-40B4-BE49-F238E27FC236}">
                <a16:creationId xmlns:a16="http://schemas.microsoft.com/office/drawing/2014/main" id="{B82B180A-8939-46E1-AA66-C6CE2A3C7ACD}"/>
              </a:ext>
            </a:extLst>
          </p:cNvPr>
          <p:cNvSpPr>
            <a:spLocks xmlns:a="http://schemas.openxmlformats.org/drawingml/2006/main" noGrp="1"/>
          </p:cNvSpPr>
          <p:nvPr/>
        </p:nvSpPr>
        <p:spPr>
          <a:xfrm xmlns:a="http://schemas.openxmlformats.org/drawingml/2006/main">
            <a:off x="6315075" y="3057525"/>
            <a:ext cx="5524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7997"/>
          </a:bodyPr>
          <a:lstStyle xmlns:a="http://schemas.openxmlformats.org/drawingml/2006/main"/>
          <a:p xmlns:a="http://schemas.openxmlformats.org/drawingml/2006/main">
            <a:pPr algn="ctr">
              <a:lnSpc>
                <a:spcPct val="112000"/>
              </a:lnSpc>
              <a:buNone/>
              <a:defRPr sz="2175" b="1">
                <a:solidFill>
                  <a:srgbClr val="FF5C00"/>
                </a:solidFill>
                <a:latin typeface="IBM Plex Sans KR"/>
                <a:ea typeface="IBM Plex Sans KR"/>
                <a:cs typeface="IBM Plex Sans KR"/>
              </a:defRPr>
            </a:pPr>
            <a:r>
              <a:rPr sz="2175" b="1">
                <a:solidFill>
                  <a:srgbClr val="FF5C00"/>
                </a:solidFill>
                <a:latin typeface="IBM Plex Sans KR"/>
                <a:ea typeface="IBM Plex Sans KR"/>
                <a:cs typeface="IBM Plex Sans KR"/>
              </a:rPr>
              <a:t>→</a:t>
            </a:r>
          </a:p>
        </p:txBody>
      </p:sp>
      <p:sp>
        <p:nvSpPr>
          <p:cNvPr id="13" name="">
            <a:extLst xmlns:a="http://schemas.openxmlformats.org/drawingml/2006/main">
              <a:ext uri="{FF2B5EF4-FFF2-40B4-BE49-F238E27FC236}">
                <a16:creationId xmlns:a16="http://schemas.microsoft.com/office/drawing/2014/main" id="{B508B9CC-8A07-4804-BB79-691A20A9F5F6}"/>
              </a:ext>
            </a:extLst>
          </p:cNvPr>
          <p:cNvSpPr>
            <a:spLocks xmlns:a="http://schemas.openxmlformats.org/drawingml/2006/main" noGrp="1"/>
          </p:cNvSpPr>
          <p:nvPr/>
        </p:nvSpPr>
        <p:spPr>
          <a:xfrm xmlns:a="http://schemas.openxmlformats.org/drawingml/2006/main">
            <a:off x="6962775" y="2990850"/>
            <a:ext cx="1809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1950" b="1">
                <a:solidFill>
                  <a:srgbClr val="FFFFFF"/>
                </a:solidFill>
                <a:latin typeface="IBM Plex Sans KR"/>
                <a:ea typeface="IBM Plex Sans KR"/>
                <a:cs typeface="IBM Plex Sans KR"/>
              </a:defRPr>
            </a:pPr>
            <a:r>
              <a:rPr sz="1950" b="1">
                <a:solidFill>
                  <a:srgbClr val="FFFFFF"/>
                </a:solidFill>
                <a:latin typeface="IBM Plex Sans KR"/>
                <a:ea typeface="IBM Plex Sans KR"/>
                <a:cs typeface="IBM Plex Sans KR"/>
              </a:rPr>
              <a:t>운영체제</a:t>
            </a:r>
          </a:p>
        </p:txBody>
      </p:sp>
      <p:sp>
        <p:nvSpPr>
          <p:cNvPr id="14" name="">
            <a:extLst xmlns:a="http://schemas.openxmlformats.org/drawingml/2006/main">
              <a:ext uri="{FF2B5EF4-FFF2-40B4-BE49-F238E27FC236}">
                <a16:creationId xmlns:a16="http://schemas.microsoft.com/office/drawing/2014/main" id="{67B319C8-991F-4849-9638-587912275D6E}"/>
              </a:ext>
            </a:extLst>
          </p:cNvPr>
          <p:cNvSpPr>
            <a:spLocks xmlns:a="http://schemas.openxmlformats.org/drawingml/2006/main" noGrp="1"/>
          </p:cNvSpPr>
          <p:nvPr/>
        </p:nvSpPr>
        <p:spPr>
          <a:xfrm xmlns:a="http://schemas.openxmlformats.org/drawingml/2006/main">
            <a:off x="8829675" y="3057525"/>
            <a:ext cx="5524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7997"/>
          </a:bodyPr>
          <a:lstStyle xmlns:a="http://schemas.openxmlformats.org/drawingml/2006/main"/>
          <a:p xmlns:a="http://schemas.openxmlformats.org/drawingml/2006/main">
            <a:pPr algn="ctr">
              <a:lnSpc>
                <a:spcPct val="112000"/>
              </a:lnSpc>
              <a:buNone/>
              <a:defRPr sz="2175" b="1">
                <a:solidFill>
                  <a:srgbClr val="FF5C00"/>
                </a:solidFill>
                <a:latin typeface="IBM Plex Sans KR"/>
                <a:ea typeface="IBM Plex Sans KR"/>
                <a:cs typeface="IBM Plex Sans KR"/>
              </a:defRPr>
            </a:pPr>
            <a:r>
              <a:rPr sz="2175" b="1">
                <a:solidFill>
                  <a:srgbClr val="FF5C00"/>
                </a:solidFill>
                <a:latin typeface="IBM Plex Sans KR"/>
                <a:ea typeface="IBM Plex Sans KR"/>
                <a:cs typeface="IBM Plex Sans KR"/>
              </a:rPr>
              <a:t>→</a:t>
            </a:r>
          </a:p>
        </p:txBody>
      </p:sp>
      <p:sp>
        <p:nvSpPr>
          <p:cNvPr id="15" name="">
            <a:extLst xmlns:a="http://schemas.openxmlformats.org/drawingml/2006/main">
              <a:ext uri="{FF2B5EF4-FFF2-40B4-BE49-F238E27FC236}">
                <a16:creationId xmlns:a16="http://schemas.microsoft.com/office/drawing/2014/main" id="{51951057-987C-4730-A3B5-24BA4758DF20}"/>
              </a:ext>
            </a:extLst>
          </p:cNvPr>
          <p:cNvSpPr>
            <a:spLocks xmlns:a="http://schemas.openxmlformats.org/drawingml/2006/main" noGrp="1"/>
          </p:cNvSpPr>
          <p:nvPr/>
        </p:nvSpPr>
        <p:spPr>
          <a:xfrm xmlns:a="http://schemas.openxmlformats.org/drawingml/2006/main">
            <a:off x="9410700" y="2990850"/>
            <a:ext cx="1428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1950" b="1">
                <a:solidFill>
                  <a:srgbClr val="FFFFFF"/>
                </a:solidFill>
                <a:latin typeface="IBM Plex Sans KR"/>
                <a:ea typeface="IBM Plex Sans KR"/>
                <a:cs typeface="IBM Plex Sans KR"/>
              </a:defRPr>
            </a:pPr>
            <a:r>
              <a:rPr sz="1950" b="1">
                <a:solidFill>
                  <a:srgbClr val="FFFFFF"/>
                </a:solidFill>
                <a:latin typeface="IBM Plex Sans KR"/>
                <a:ea typeface="IBM Plex Sans KR"/>
                <a:cs typeface="IBM Plex Sans KR"/>
              </a:rPr>
              <a:t>하드웨어</a:t>
            </a:r>
          </a:p>
        </p:txBody>
      </p:sp>
      <p:sp>
        <p:nvSpPr>
          <p:cNvPr id="16" name="">
            <a:extLst xmlns:a="http://schemas.openxmlformats.org/drawingml/2006/main">
              <a:ext uri="{FF2B5EF4-FFF2-40B4-BE49-F238E27FC236}">
                <a16:creationId xmlns:a16="http://schemas.microsoft.com/office/drawing/2014/main" id="{11B1EA09-0954-4D6C-8A82-74650CD00414}"/>
              </a:ext>
            </a:extLst>
          </p:cNvPr>
          <p:cNvSpPr>
            <a:spLocks xmlns:a="http://schemas.openxmlformats.org/drawingml/2006/main" noGrp="1"/>
          </p:cNvSpPr>
          <p:nvPr/>
        </p:nvSpPr>
        <p:spPr>
          <a:xfrm xmlns:a="http://schemas.openxmlformats.org/drawingml/2006/main">
            <a:off x="1524000" y="3981450"/>
            <a:ext cx="9144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2025" b="1">
                <a:solidFill>
                  <a:srgbClr val="C9CDD2"/>
                </a:solidFill>
                <a:latin typeface="IBM Plex Sans KR"/>
                <a:ea typeface="IBM Plex Sans KR"/>
                <a:cs typeface="IBM Plex Sans KR"/>
              </a:defRPr>
            </a:pPr>
            <a:r>
              <a:rPr sz="2025" b="1">
                <a:solidFill>
                  <a:srgbClr val="C9CDD2"/>
                </a:solidFill>
                <a:latin typeface="IBM Plex Sans KR"/>
                <a:ea typeface="IBM Plex Sans KR"/>
                <a:cs typeface="IBM Plex Sans KR"/>
              </a:rPr>
              <a:t>결과 확인 → 채택·수정·중단 → 다시 요청</a:t>
            </a:r>
          </a:p>
        </p:txBody>
      </p:sp>
      <p:sp>
        <p:nvSpPr>
          <p:cNvPr id="17" name="">
            <a:extLst xmlns:a="http://schemas.openxmlformats.org/drawingml/2006/main">
              <a:ext uri="{FF2B5EF4-FFF2-40B4-BE49-F238E27FC236}">
                <a16:creationId xmlns:a16="http://schemas.microsoft.com/office/drawing/2014/main" id="{CE2D0CFB-923C-4C1E-9DE2-01DCC0E94A6D}"/>
              </a:ext>
            </a:extLst>
          </p:cNvPr>
          <p:cNvSpPr>
            <a:spLocks xmlns:a="http://schemas.openxmlformats.org/drawingml/2006/main" noGrp="1"/>
          </p:cNvSpPr>
          <p:nvPr/>
        </p:nvSpPr>
        <p:spPr>
          <a:xfrm xmlns:a="http://schemas.openxmlformats.org/drawingml/2006/main">
            <a:off x="762000" y="5467350"/>
            <a:ext cx="106680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1650" b="0">
                <a:solidFill>
                  <a:srgbClr val="6C7078"/>
                </a:solidFill>
                <a:latin typeface="IBM Plex Sans KR"/>
                <a:ea typeface="IBM Plex Sans KR"/>
                <a:cs typeface="IBM Plex Sans KR"/>
              </a:defRPr>
            </a:pPr>
            <a:r>
              <a:rPr sz="1650" b="0">
                <a:solidFill>
                  <a:srgbClr val="6C7078"/>
                </a:solidFill>
                <a:latin typeface="IBM Plex Sans KR"/>
                <a:ea typeface="IBM Plex Sans KR"/>
                <a:cs typeface="IBM Plex Sans KR"/>
              </a:rPr>
              <a:t>다음 차시: Python·OpenCode·VS Code를 설치하고, 터미널에서 설치 여부를 확인합니다.</a:t>
            </a:r>
          </a:p>
        </p:txBody>
      </p:sp>
      <p:sp>
        <p:nvSpPr>
          <p:cNvPr id="18" name="">
            <a:extLst xmlns:a="http://schemas.openxmlformats.org/drawingml/2006/main">
              <a:ext uri="{FF2B5EF4-FFF2-40B4-BE49-F238E27FC236}">
                <a16:creationId xmlns:a16="http://schemas.microsoft.com/office/drawing/2014/main" id="{8ADF9A22-2C31-41EA-B269-AD14C9183875}"/>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01-2 · 20쪽</a:t>
            </a:r>
          </a:p>
        </p:txBody>
      </p:sp>
    </p:spTree>
    <p:extLst>
      <p:ext uri="{BB962C8B-B14F-4D97-AF65-F5344CB8AC3E}">
        <p14:creationId xmlns:p14="http://schemas.microsoft.com/office/powerpoint/2010/main" val="187939254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
          <a:effectLst>
            <a:outerShdw blurRad="76200" dist="34343" dir="3378596">
              <a:srgbClr val="000000">
                <a:alpha val="18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2026-08-29T14:59:27.1730000Z</dcterms:created>
  <dcterms:modified xsi:type="dcterms:W3CDTF">2026-08-29T14:59:27.1730000Z</dcterms:modified>
</coreProperties>
</file>