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36cffaba260f4b56" Type="http://schemas.openxmlformats.org/officeDocument/2006/relationships/officeDocument" Target="ppt/presentation.xml"/><Relationship Id="R3949d03cacb345fd" Type="http://schemas.openxmlformats.org/officeDocument/2006/relationships/extended-properties" Target="docProps/app.xml"/><Relationship Id="Ra9ce957385924804"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135aac657a884f1c"/>
  </p:sldMasterIdLst>
  <p:notesMasterIdLst>
    <p:notesMasterId xmlns:r="http://schemas.openxmlformats.org/officeDocument/2006/relationships" r:id="R4e1e7b511b724081"/>
  </p:notesMasterIdLst>
  <p:sldIdLst>
    <p:sldId xmlns:r="http://schemas.openxmlformats.org/officeDocument/2006/relationships" id="256" r:id="R9fa723c4e45e48a5"/>
    <p:sldId xmlns:r="http://schemas.openxmlformats.org/officeDocument/2006/relationships" id="257" r:id="Rd2511d5c55264de2"/>
    <p:sldId xmlns:r="http://schemas.openxmlformats.org/officeDocument/2006/relationships" id="258" r:id="R73708563442e4809"/>
    <p:sldId xmlns:r="http://schemas.openxmlformats.org/officeDocument/2006/relationships" id="259" r:id="R238037cb954a4ac4"/>
    <p:sldId xmlns:r="http://schemas.openxmlformats.org/officeDocument/2006/relationships" id="260" r:id="R906d6d2d17af488d"/>
    <p:sldId xmlns:r="http://schemas.openxmlformats.org/officeDocument/2006/relationships" id="261" r:id="R9ccde460792a426a"/>
    <p:sldId xmlns:r="http://schemas.openxmlformats.org/officeDocument/2006/relationships" id="262" r:id="R118d19b3068e4976"/>
    <p:sldId xmlns:r="http://schemas.openxmlformats.org/officeDocument/2006/relationships" id="263" r:id="Re8805b029e59484a"/>
    <p:sldId xmlns:r="http://schemas.openxmlformats.org/officeDocument/2006/relationships" id="264" r:id="R0c9fe776984e4f54"/>
    <p:sldId xmlns:r="http://schemas.openxmlformats.org/officeDocument/2006/relationships" id="265" r:id="Raac58e6206da4672"/>
    <p:sldId xmlns:r="http://schemas.openxmlformats.org/officeDocument/2006/relationships" id="266" r:id="Rbb82abdfcbb549f2"/>
    <p:sldId xmlns:r="http://schemas.openxmlformats.org/officeDocument/2006/relationships" id="267" r:id="Re5b38370eb3c4e16"/>
    <p:sldId xmlns:r="http://schemas.openxmlformats.org/officeDocument/2006/relationships" id="268" r:id="R8359fe2ec4094d1b"/>
    <p:sldId xmlns:r="http://schemas.openxmlformats.org/officeDocument/2006/relationships" id="269" r:id="Rfe37547d1ced4ef5"/>
    <p:sldId xmlns:r="http://schemas.openxmlformats.org/officeDocument/2006/relationships" id="270" r:id="R97d4ccd39070474f"/>
    <p:sldId xmlns:r="http://schemas.openxmlformats.org/officeDocument/2006/relationships" id="271" r:id="R257a32ac0e594518"/>
    <p:sldId xmlns:r="http://schemas.openxmlformats.org/officeDocument/2006/relationships" id="272" r:id="R3a670ab8df8f47a3"/>
    <p:sldId xmlns:r="http://schemas.openxmlformats.org/officeDocument/2006/relationships" id="273" r:id="R492b0ef7f3384b8a"/>
    <p:sldId xmlns:r="http://schemas.openxmlformats.org/officeDocument/2006/relationships" id="274" r:id="R0006ed56b6fb4cbe"/>
    <p:sldId xmlns:r="http://schemas.openxmlformats.org/officeDocument/2006/relationships" id="275" r:id="Re2eb5961faa94b39"/>
    <p:sldId xmlns:r="http://schemas.openxmlformats.org/officeDocument/2006/relationships" id="276" r:id="Rf100a4639a6846dc"/>
    <p:sldId xmlns:r="http://schemas.openxmlformats.org/officeDocument/2006/relationships" id="277" r:id="Rfe420e89866e4930"/>
    <p:sldId xmlns:r="http://schemas.openxmlformats.org/officeDocument/2006/relationships" id="278" r:id="R1357e6b1c7474221"/>
    <p:sldId xmlns:r="http://schemas.openxmlformats.org/officeDocument/2006/relationships" id="279" r:id="R8b3f6dfefdb84b7e"/>
    <p:sldId xmlns:r="http://schemas.openxmlformats.org/officeDocument/2006/relationships" id="280" r:id="R9fc9afda33c54ca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006ed56b6fb4cbe" Type="http://schemas.openxmlformats.org/officeDocument/2006/relationships/slide" Target="slides/slide19.xml"/><Relationship Id="R0c9fe776984e4f54" Type="http://schemas.openxmlformats.org/officeDocument/2006/relationships/slide" Target="slides/slide9.xml"/><Relationship Id="R118d19b3068e4976" Type="http://schemas.openxmlformats.org/officeDocument/2006/relationships/slide" Target="slides/slide7.xml"/><Relationship Id="R1357e6b1c7474221" Type="http://schemas.openxmlformats.org/officeDocument/2006/relationships/slide" Target="slides/slide23.xml"/><Relationship Id="R135aac657a884f1c" Type="http://schemas.openxmlformats.org/officeDocument/2006/relationships/slideMaster" Target="slideMasters/slideMaster1.xml"/><Relationship Id="R238037cb954a4ac4" Type="http://schemas.openxmlformats.org/officeDocument/2006/relationships/slide" Target="slides/slide4.xml"/><Relationship Id="R257a32ac0e594518" Type="http://schemas.openxmlformats.org/officeDocument/2006/relationships/slide" Target="slides/slide16.xml"/><Relationship Id="R2c6a89b1f2c24c0f" Type="http://schemas.openxmlformats.org/officeDocument/2006/relationships/tableStyles" Target="tableStyles.xml"/><Relationship Id="R3a670ab8df8f47a3" Type="http://schemas.openxmlformats.org/officeDocument/2006/relationships/slide" Target="slides/slide17.xml"/><Relationship Id="R492b0ef7f3384b8a" Type="http://schemas.openxmlformats.org/officeDocument/2006/relationships/slide" Target="slides/slide18.xml"/><Relationship Id="R4e1e7b511b724081" Type="http://schemas.openxmlformats.org/officeDocument/2006/relationships/notesMaster" Target="notesMasters/notesMaster1.xml"/><Relationship Id="R6d4497fdbe9d431e" Type="http://schemas.openxmlformats.org/officeDocument/2006/relationships/presProps" Target="presProps.xml"/><Relationship Id="R73708563442e4809" Type="http://schemas.openxmlformats.org/officeDocument/2006/relationships/slide" Target="slides/slide3.xml"/><Relationship Id="R8359fe2ec4094d1b" Type="http://schemas.openxmlformats.org/officeDocument/2006/relationships/slide" Target="slides/slide13.xml"/><Relationship Id="R8b3f6dfefdb84b7e" Type="http://schemas.openxmlformats.org/officeDocument/2006/relationships/slide" Target="slides/slide24.xml"/><Relationship Id="R906d6d2d17af488d" Type="http://schemas.openxmlformats.org/officeDocument/2006/relationships/slide" Target="slides/slide5.xml"/><Relationship Id="R97d4ccd39070474f" Type="http://schemas.openxmlformats.org/officeDocument/2006/relationships/slide" Target="slides/slide15.xml"/><Relationship Id="R9ccde460792a426a" Type="http://schemas.openxmlformats.org/officeDocument/2006/relationships/slide" Target="slides/slide6.xml"/><Relationship Id="R9fa723c4e45e48a5" Type="http://schemas.openxmlformats.org/officeDocument/2006/relationships/slide" Target="slides/slide1.xml"/><Relationship Id="R9fc9afda33c54ca8" Type="http://schemas.openxmlformats.org/officeDocument/2006/relationships/slide" Target="slides/slide25.xml"/><Relationship Id="Raac58e6206da4672" Type="http://schemas.openxmlformats.org/officeDocument/2006/relationships/slide" Target="slides/slide10.xml"/><Relationship Id="Rb25d3025e5bd414c" Type="http://schemas.openxmlformats.org/officeDocument/2006/relationships/theme" Target="theme/theme1.xml"/><Relationship Id="Rbb82abdfcbb549f2" Type="http://schemas.openxmlformats.org/officeDocument/2006/relationships/slide" Target="slides/slide11.xml"/><Relationship Id="Rd2511d5c55264de2" Type="http://schemas.openxmlformats.org/officeDocument/2006/relationships/slide" Target="slides/slide2.xml"/><Relationship Id="Re2eb5961faa94b39" Type="http://schemas.openxmlformats.org/officeDocument/2006/relationships/slide" Target="slides/slide20.xml"/><Relationship Id="Re5b38370eb3c4e16" Type="http://schemas.openxmlformats.org/officeDocument/2006/relationships/slide" Target="slides/slide12.xml"/><Relationship Id="Re8805b029e59484a" Type="http://schemas.openxmlformats.org/officeDocument/2006/relationships/slide" Target="slides/slide8.xml"/><Relationship Id="Rf100a4639a6846dc" Type="http://schemas.openxmlformats.org/officeDocument/2006/relationships/slide" Target="slides/slide21.xml"/><Relationship Id="Rfe37547d1ced4ef5" Type="http://schemas.openxmlformats.org/officeDocument/2006/relationships/slide" Target="slides/slide14.xml"/><Relationship Id="Rfe420e89866e4930"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9e293f52d6f6448b"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51e1fdbda62a4007" Type="http://schemas.openxmlformats.org/officeDocument/2006/relationships/slide" Target="../slides/slide1.xml"/><Relationship Id="Rf338804528834228"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3304ce787c6f4fa6" Type="http://schemas.openxmlformats.org/officeDocument/2006/relationships/slide" Target="../slides/slide2.xml"/><Relationship Id="Rb0e05c9e2d654ee9"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729e89f9ba1940fd" Type="http://schemas.openxmlformats.org/officeDocument/2006/relationships/notesMaster" Target="../notesMasters/notesMaster1.xml"/><Relationship Id="R79563f31949d4ce3"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a0938b07f2c44f8c" Type="http://schemas.openxmlformats.org/officeDocument/2006/relationships/slide" Target="../slides/slide4.xml"/><Relationship Id="Rc1c1dd25f30f415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45d63894c71745ab" Type="http://schemas.openxmlformats.org/officeDocument/2006/relationships/notesMaster" Target="../notesMasters/notesMaster1.xml"/><Relationship Id="R5709f83953cd4963"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14ca1b210d4a4ed9" Type="http://schemas.openxmlformats.org/officeDocument/2006/relationships/slide" Target="../slides/slide6.xml"/><Relationship Id="R8c7c2148b50a4215"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ba8f29ce890c440a" Type="http://schemas.openxmlformats.org/officeDocument/2006/relationships/notesMaster" Target="../notesMasters/notesMaster1.xml"/><Relationship Id="Rc1e5119e1e9642ac"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36b8cf0eac9845e2" Type="http://schemas.openxmlformats.org/officeDocument/2006/relationships/notesMaster" Target="../notesMasters/notesMaster1.xml"/><Relationship Id="Reb1e39cb0b324eda"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088af2ccbd004dc7" Type="http://schemas.openxmlformats.org/officeDocument/2006/relationships/notesMaster" Target="../notesMasters/notesMaster1.xml"/><Relationship Id="R293a5c327b004d33"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0758117c744e4ac9" Type="http://schemas.openxmlformats.org/officeDocument/2006/relationships/slide" Target="../slides/slide10.xml"/><Relationship Id="R1908fcc00c814207"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20b13403c2104bf6" Type="http://schemas.openxmlformats.org/officeDocument/2006/relationships/slide" Target="../slides/slide11.xml"/><Relationship Id="Raeda1910ee634ce6"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1d562ae4ae904e7d" Type="http://schemas.openxmlformats.org/officeDocument/2006/relationships/notesMaster" Target="../notesMasters/notesMaster1.xml"/><Relationship Id="R52e3a71fd1f747ec"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0e0b93fbfe744576" Type="http://schemas.openxmlformats.org/officeDocument/2006/relationships/slide" Target="../slides/slide13.xml"/><Relationship Id="Ra2bf5c7483614af8"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57510db22c9a4af2" Type="http://schemas.openxmlformats.org/officeDocument/2006/relationships/slide" Target="../slides/slide14.xml"/><Relationship Id="Rb98bcb8a47974847"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08445f8e12544e32" Type="http://schemas.openxmlformats.org/officeDocument/2006/relationships/slide" Target="../slides/slide15.xml"/><Relationship Id="Rc13fedd225644859"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391affcdcf94482b" Type="http://schemas.openxmlformats.org/officeDocument/2006/relationships/notesMaster" Target="../notesMasters/notesMaster1.xml"/><Relationship Id="Ra6883bbb203f4b77"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400156df48db4f44" Type="http://schemas.openxmlformats.org/officeDocument/2006/relationships/notesMaster" Target="../notesMasters/notesMaster1.xml"/><Relationship Id="Rd719b76c3a5b4cb5"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6a0e5ad6b55148a2" Type="http://schemas.openxmlformats.org/officeDocument/2006/relationships/slide" Target="../slides/slide18.xml"/><Relationship Id="Rd4bd8c9bf6c44fa4"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061bc5796a8d4eeb" Type="http://schemas.openxmlformats.org/officeDocument/2006/relationships/notesMaster" Target="../notesMasters/notesMaster1.xml"/><Relationship Id="R48328505c6b54fa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1a77cf4329d14caa" Type="http://schemas.openxmlformats.org/officeDocument/2006/relationships/slide" Target="../slides/slide20.xml"/><Relationship Id="Raf952ef2faba4a83"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8b252396c5fa4614" Type="http://schemas.openxmlformats.org/officeDocument/2006/relationships/notesMaster" Target="../notesMasters/notesMaster1.xml"/><Relationship Id="Rcfcde4c1ac454ac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404f97cecb654206" Type="http://schemas.openxmlformats.org/officeDocument/2006/relationships/slide" Target="../slides/slide22.xml"/><Relationship Id="R65b81954636c47b5"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3cdc8b3105f04186" Type="http://schemas.openxmlformats.org/officeDocument/2006/relationships/notesMaster" Target="../notesMasters/notesMaster1.xml"/><Relationship Id="R67895149544f432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9a55f2b612e647b6" Type="http://schemas.openxmlformats.org/officeDocument/2006/relationships/slide" Target="../slides/slide24.xml"/><Relationship Id="Rb8e658389c234125"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711d5f38e77e469c" Type="http://schemas.openxmlformats.org/officeDocument/2006/relationships/slide" Target="../slides/slide25.xml"/><Relationship Id="Rf033b84e055b4336"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[45분 운영] 0~5분 실제 10만 행 결과, 5~10분 수행평가 흐름과 도구 역할, 10~20분 Python, 20~30분 Node.js와 OpenCode, 30~41분 VS Code·연결, 41~45분 첫 읽기 요청과 확인.</a:t>
            </a:r>
          </a:p>
          <a:p xmlns:a="http://schemas.openxmlformats.org/drawingml/2006/main">
            <a:r>
              <a:t>설치된 학생은 재설치하지 않는다. 설치 오류는 공동강사가 개별 처리하고 전체 설명은 다음 슬라이드로 진행한다.</a:t>
            </a:r>
          </a:p>
          <a:p xmlns:a="http://schemas.openxmlformats.org/drawingml/2006/main">
            <a:r>
              <a:t>첫 문장: 오늘은 설치 목록부터 외우지 않습니다. 먼저 우리가 이 도구로 무엇을 할 수 있는지 보겠습니다.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아직 학생이 파일을 열거나 실행하는 단계가 아니다. Part 1에서 보게 될 결과를 먼저 예고한다.</a:t>
            </a:r>
          </a:p>
          <a:p xmlns:a="http://schemas.openxmlformats.org/drawingml/2006/main">
            <a:r>
              <a:t>왼쪽은 원본 CSV의 많은 행, 오른쪽은 같은 데이터를 코드로 확인한 화면이다.</a:t>
            </a:r>
          </a:p>
          <a:p xmlns:a="http://schemas.openxmlformats.org/drawingml/2006/main">
            <a:r>
              <a:t>원본을 모두 읽지 않아도 행·열 개수와 빈 값을 짧게 확인할 수 있다는 점만 짚는다.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교과서 02-1 2쪽의 ②와 ③을 나란히 보여 준다.</a:t>
            </a:r>
          </a:p>
          <a:p xmlns:a="http://schemas.openxmlformats.org/drawingml/2006/main">
            <a:r>
              <a:t>왼쪽은 Notebook 셀 아래에 바로 나온 그래프, 오른쪽은 같은 결과를 발표용 한 장으로 다듬은 모습이다.</a:t>
            </a:r>
          </a:p>
          <a:p xmlns:a="http://schemas.openxmlformats.org/drawingml/2006/main">
            <a:r>
              <a:t>100,000줄의 데이터도 그래프로 바꾸면 차이와 흐름을 한눈에 볼 수 있다는 결과 예시다.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AI가 그래프를 만들었다고 끝내지 않는다.</a:t>
            </a:r>
          </a:p>
          <a:p xmlns:a="http://schemas.openxmlformats.org/drawingml/2006/main">
            <a:r>
              <a:t>요구한 숫자, 제목, 축이 올바르게 표시되었는지를 확인하는 단계임을 강조한다.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OpenCode는 AI 자체가 아니다. 학생의 요청을 AI 모델에게 전달하고, 파일과 도구 사용을 연결하는 에이전트 프로그램이다.</a:t>
            </a:r>
          </a:p>
          <a:p xmlns:a="http://schemas.openxmlformats.org/drawingml/2006/main">
            <a:r>
              <a:t>에이전트라는 용어는 '요청을 받아 AI·파일·도구를 연결해 작업을 진행하는 프로그램'이라고 풀어 읽는다.</a:t>
            </a:r>
          </a:p>
          <a:p xmlns:a="http://schemas.openxmlformats.org/drawingml/2006/main">
            <a:r>
              <a:t>OpenCode와 AI 모델이 직접 연결되고, OpenCode가 Python 코드와도 연결되는 그림으로 설명한다.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학생이 주소창의 python.org를 먼저 확인하게 한다. 설치 버튼보다 공식 사이트 식별이 먼저다.</a:t>
            </a:r>
          </a:p>
          <a:p xmlns:a="http://schemas.openxmlformats.org/drawingml/2006/main">
            <a:r>
              <a:t>학교 PC가 64비트 Windows라는 전제로 교과서와 같은 항목을 찾는다. 화면이 달라졌다면 버전을 임의로 고르지 말고 손을 들게 한다.</a:t>
            </a:r>
          </a:p>
          <a:p xmlns:a="http://schemas.openxmlformats.org/drawingml/2006/main">
            <a:r>
              <a:t/>
            </a:r>
          </a:p>
          <a:p xmlns:a="http://schemas.openxmlformats.org/drawingml/2006/main">
            <a:r>
              <a:t>[Sources]</a:t>
            </a:r>
          </a:p>
          <a:p xmlns:a="http://schemas.openxmlformats.org/drawingml/2006/main">
            <a:r>
              <a:t>- https://www.python.org/downloads/windows/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학생이 명령을 외워서 치게 하지 않는다. 교과서나 PPT를 보고 정확히 입력하게 한다.</a:t>
            </a:r>
          </a:p>
          <a:p xmlns:a="http://schemas.openxmlformats.org/drawingml/2006/main">
            <a:r>
              <a:t>대본: --version은 설치된 너의 판 번호를 알려 달라는 뜻입니다. 번호가 보이면 Python이 우리 질문에 답한 겁니다.</a:t>
            </a:r>
          </a:p>
          <a:p xmlns:a="http://schemas.openxmlformats.org/drawingml/2006/main">
            <a:r>
              <a:t>명령을 찾지 못하면 오타를 한 번 확인하고, PowerShell을 완전히 닫아 새로 연 뒤 다시 시도한다.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GUI는 버튼과 메뉴, CLI는 글자로 명령하고 응답을 읽는 방식이라고만 구분한다.</a:t>
            </a:r>
          </a:p>
          <a:p xmlns:a="http://schemas.openxmlformats.org/drawingml/2006/main">
            <a:r>
              <a:t>OpenCode의 CLI 화면도 실제 사용에서는 채팅처럼 글로 요청하고 답을 읽는다는 점으로 부담을 낮춘다.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PowerShell에 node --version, npm --version, opencode --version을 차례로 입력한다.</a:t>
            </a:r>
          </a:p>
          <a:p xmlns:a="http://schemas.openxmlformats.org/drawingml/2006/main">
            <a:r>
              <a:t>세 버전이 모두 보이면 Node.js와 OpenCode 설치 슬라이드를 건너뛴다. node 또는 npm이 없으면 Node.js부터, opencode만 없으면 OpenCode만 설치한다.</a:t>
            </a:r>
          </a:p>
          <a:p xmlns:a="http://schemas.openxmlformats.org/drawingml/2006/main">
            <a:r>
              <a:t>npm은 Node.js와 함께 오는 설치 도구라고만 말한다.</a:t>
            </a:r>
          </a:p>
          <a:p xmlns:a="http://schemas.openxmlformats.org/drawingml/2006/main">
            <a:r>
              <a:t/>
            </a:r>
          </a:p>
          <a:p xmlns:a="http://schemas.openxmlformats.org/drawingml/2006/main">
            <a:r>
              <a:t>[Sources]</a:t>
            </a:r>
          </a:p>
          <a:p xmlns:a="http://schemas.openxmlformats.org/drawingml/2006/main">
            <a:r>
              <a:t>- Local course asset: 교과서_배포/assets/img/02-1-terminal-three-checks.png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이미 버전 번호가 보인 학생은 옆 사람 컴퓨터를 대신 조작하지 않는다. 교과서 3쪽의 도구 관계를 다시 읽게 한다.</a:t>
            </a:r>
          </a:p>
          <a:p xmlns:a="http://schemas.openxmlformats.org/drawingml/2006/main">
            <a:r>
              <a:t>설치가 필요한 학생만 nodejs.org의 LTS와 Windows x64 설치 파일을 선택한다.</a:t>
            </a:r>
          </a:p>
          <a:p xmlns:a="http://schemas.openxmlformats.org/drawingml/2006/main">
            <a:r>
              <a:t/>
            </a:r>
          </a:p>
          <a:p xmlns:a="http://schemas.openxmlformats.org/drawingml/2006/main">
            <a:r>
              <a:t>[Sources]</a:t>
            </a:r>
          </a:p>
          <a:p xmlns:a="http://schemas.openxmlformats.org/drawingml/2006/main">
            <a:r>
              <a:t>- https://nodejs.org/en/download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Node.js 설치 중 PATH가 추가되어도 이미 열려 있던 PowerShell은 그 변경을 바로 읽지 못할 수 있다.</a:t>
            </a:r>
          </a:p>
          <a:p xmlns:a="http://schemas.openxmlformats.org/drawingml/2006/main">
            <a:r>
              <a:t>새 PowerShell을 여는 이유는 최신 경로를 다시 읽기 위해서다. 버전 번호 끝자리는 학생마다 달라도 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OpenCode는 사용자의 요청을 받아 AI 모델·프로젝트 파일·도구를 연결하고 작업을 진행하는 에이전트라고 설명한다.</a:t>
            </a:r>
          </a:p>
          <a:p xmlns:a="http://schemas.openxmlformats.org/drawingml/2006/main">
            <a:r>
              <a:t>설치 명령은 공식 안내 또는 교과서에서 복사한다. 학생이 검색 결과의 임의 블로그 명령을 사용하지 않게 한다.</a:t>
            </a:r>
          </a:p>
          <a:p xmlns:a="http://schemas.openxmlformats.org/drawingml/2006/main">
            <a:r>
              <a:t/>
            </a:r>
          </a:p>
          <a:p xmlns:a="http://schemas.openxmlformats.org/drawingml/2006/main">
            <a:r>
              <a:t>[Sources]</a:t>
            </a:r>
          </a:p>
          <a:p xmlns:a="http://schemas.openxmlformats.org/drawingml/2006/main">
            <a:r>
              <a:t>- https://opencode.ai/docs/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명령을 실행한 직후 화면이 빠르게 움직여도 정상이라고 미리 말한다. 끝났는지는 다시 입력할 수 있는 줄이 나타나는지로 본다.</a:t>
            </a:r>
          </a:p>
          <a:p xmlns:a="http://schemas.openxmlformats.org/drawingml/2006/main">
            <a:r>
              <a:t>빨간 오류가 보이면 연속해서 명령을 다시 실행하지 말고 손을 들게 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오늘 실제로 나온 오류입니다. 긴 빨간 글을 전부 읽으려고 하지 말고 세 군데를 찾습니다. 첫째, 내가 입력한 명령어 opencode. 둘째, 핵심 문장 ‘인식되지 않습니다’. 셋째, 오류 이름 CommandNotFoundException입니다.</a:t>
            </a:r>
          </a:p>
          <a:p xmlns:a="http://schemas.openxmlformats.org/drawingml/2006/main">
            <a:r>
              <a:t/>
            </a:r>
          </a:p>
          <a:p xmlns:a="http://schemas.openxmlformats.org/drawingml/2006/main">
            <a:r>
              <a:t>npm install -g opencode-ai가 끝난 뒤 이 오류가 나왔다면 설치가 반드시 실패했다는 뜻은 아닙니다. Windows가 opencode.cmd가 있는 npm 전역 폴더의 위치를 PATH에서 찾지 못했을 가능성이 큽니다. PATH는 명령 파일의 주소를 찾아보는 목록이라고 설명합니다. 바로 재설치하지 말고 다음 슬라이드에서 파일 존재 여부부터 확인합니다.</a:t>
            </a:r>
          </a:p>
          <a:p xmlns:a="http://schemas.openxmlformats.org/drawingml/2006/main">
            <a:r>
              <a:t/>
            </a:r>
          </a:p>
          <a:p xmlns:a="http://schemas.openxmlformats.org/drawingml/2006/main">
            <a:r>
              <a:t>[Sources]</a:t>
            </a:r>
          </a:p>
          <a:p xmlns:a="http://schemas.openxmlformats.org/drawingml/2006/main">
            <a:r>
              <a:t>- https://docs.npmjs.com/files/folders/</a:t>
            </a:r>
          </a:p>
          <a:p xmlns:a="http://schemas.openxmlformats.org/drawingml/2006/main">
            <a:r>
              <a:t>- https://learn.microsoft.com/en-us/powershell/module/microsoft.powershell.core/about/about_environment_variables?view=powershell-7.5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운영 순서</a:t>
            </a:r>
          </a:p>
          <a:p xmlns:a="http://schemas.openxmlformats.org/drawingml/2006/main">
            <a:r>
              <a:t>1. 아래 세 줄로 npm 전역 폴더와 opencode.cmd 존재 여부를 확인한다. True면 설치 파일이 있으므로 PATH만 복구한다. False면 npm install -g opencode-ai를 다시 확인한다.</a:t>
            </a:r>
          </a:p>
          <a:p xmlns:a="http://schemas.openxmlformats.org/drawingml/2006/main">
            <a:r>
              <a:t/>
            </a:r>
          </a:p>
          <a:p xmlns:a="http://schemas.openxmlformats.org/drawingml/2006/main">
            <a:r>
              <a:t>$npmPrefix = (npm config get prefix).Trim()</a:t>
            </a:r>
          </a:p>
          <a:p xmlns:a="http://schemas.openxmlformats.org/drawingml/2006/main">
            <a:r>
              <a:t>$npmPrefix</a:t>
            </a:r>
          </a:p>
          <a:p xmlns:a="http://schemas.openxmlformats.org/drawingml/2006/main">
            <a:r>
              <a:t>Test-Path (Join-Path $npmPrefix "opencode.cmd")</a:t>
            </a:r>
          </a:p>
          <a:p xmlns:a="http://schemas.openxmlformats.org/drawingml/2006/main">
            <a:r>
              <a:t/>
            </a:r>
          </a:p>
          <a:p xmlns:a="http://schemas.openxmlformats.org/drawingml/2006/main">
            <a:r>
              <a:t>2. True인 학생만 교과서 12쪽 복사 버튼으로 아래 명령을 실행한다. C:\Users\student... 같은 고정 경로를 직접 적지 않는다. 실제 npm 경로를 읽고 이미 PATH에 있으면 중복 추가하지 않는다.</a:t>
            </a:r>
          </a:p>
          <a:p xmlns:a="http://schemas.openxmlformats.org/drawingml/2006/main">
            <a:r>
              <a:t/>
            </a:r>
          </a:p>
          <a:p xmlns:a="http://schemas.openxmlformats.org/drawingml/2006/main">
            <a:r>
              <a:t>$npmPrefix = (npm config get prefix).Trim()</a:t>
            </a:r>
          </a:p>
          <a:p xmlns:a="http://schemas.openxmlformats.org/drawingml/2006/main">
            <a:r>
              <a:t>[string]$userPath = [Environment]::GetEnvironmentVariable("Path", "User")</a:t>
            </a:r>
          </a:p>
          <a:p xmlns:a="http://schemas.openxmlformats.org/drawingml/2006/main">
            <a:r>
              <a:t>$pathItems = @(</a:t>
            </a:r>
          </a:p>
          <a:p xmlns:a="http://schemas.openxmlformats.org/drawingml/2006/main">
            <a:r>
              <a:t>    ($userPath -split ";") |</a:t>
            </a:r>
          </a:p>
          <a:p xmlns:a="http://schemas.openxmlformats.org/drawingml/2006/main">
            <a:r>
              <a:t>    ForEach-Object { $_.Trim() } |</a:t>
            </a:r>
          </a:p>
          <a:p xmlns:a="http://schemas.openxmlformats.org/drawingml/2006/main">
            <a:r>
              <a:t>    Where-Object { $_ }</a:t>
            </a:r>
          </a:p>
          <a:p xmlns:a="http://schemas.openxmlformats.org/drawingml/2006/main">
            <a:r>
              <a:t>)</a:t>
            </a:r>
          </a:p>
          <a:p xmlns:a="http://schemas.openxmlformats.org/drawingml/2006/main">
            <a:r>
              <a:t/>
            </a:r>
          </a:p>
          <a:p xmlns:a="http://schemas.openxmlformats.org/drawingml/2006/main">
            <a:r>
              <a:t>if ($pathItems -notcontains $npmPrefix) {</a:t>
            </a:r>
          </a:p>
          <a:p xmlns:a="http://schemas.openxmlformats.org/drawingml/2006/main">
            <a:r>
              <a:t>    $newUserPath = (($pathItems + $npmPrefix) -join ";")</a:t>
            </a:r>
          </a:p>
          <a:p xmlns:a="http://schemas.openxmlformats.org/drawingml/2006/main">
            <a:r>
              <a:t>    [Environment]::SetEnvironmentVariable("Path", $newUserPath, "User")</a:t>
            </a:r>
          </a:p>
          <a:p xmlns:a="http://schemas.openxmlformats.org/drawingml/2006/main">
            <a:r>
              <a:t>}</a:t>
            </a:r>
          </a:p>
          <a:p xmlns:a="http://schemas.openxmlformats.org/drawingml/2006/main">
            <a:r>
              <a:t/>
            </a:r>
          </a:p>
          <a:p xmlns:a="http://schemas.openxmlformats.org/drawingml/2006/main">
            <a:r>
              <a:t>3. PowerShell과 VS Code를 완전히 닫고 다시 연 뒤 확인한다. 이미 열린 프로그램은 바뀐 사용자 PATH를 바로 읽지 못할 수 있다.</a:t>
            </a:r>
          </a:p>
          <a:p xmlns:a="http://schemas.openxmlformats.org/drawingml/2006/main">
            <a:r>
              <a:t/>
            </a:r>
          </a:p>
          <a:p xmlns:a="http://schemas.openxmlformats.org/drawingml/2006/main">
            <a:r>
              <a:t>where.exe opencode</a:t>
            </a:r>
          </a:p>
          <a:p xmlns:a="http://schemas.openxmlformats.org/drawingml/2006/main">
            <a:r>
              <a:t>opencode --version</a:t>
            </a:r>
          </a:p>
          <a:p xmlns:a="http://schemas.openxmlformats.org/drawingml/2006/main">
            <a:r>
              <a:t/>
            </a:r>
          </a:p>
          <a:p xmlns:a="http://schemas.openxmlformats.org/drawingml/2006/main">
            <a:r>
              <a:t>다른 오류 구분</a:t>
            </a:r>
          </a:p>
          <a:p xmlns:a="http://schemas.openxmlformats.org/drawingml/2006/main">
            <a:r>
              <a:t>화면에 ‘running scripts is disabled’ 또는 ‘npm.ps1 cannot be loaded’가 실제로 보일 때만 교과서 13쪽의 Set-ExecutionPolicy -Scope CurrentUser -ExecutionPolicy RemoteSigned를 사용한다. CommandNotFoundException에는 이 명령을 사용하지 않는다.</a:t>
            </a:r>
          </a:p>
          <a:p xmlns:a="http://schemas.openxmlformats.org/drawingml/2006/main">
            <a:r>
              <a:t/>
            </a:r>
          </a:p>
          <a:p xmlns:a="http://schemas.openxmlformats.org/drawingml/2006/main">
            <a:r>
              <a:t>[Sources]</a:t>
            </a:r>
          </a:p>
          <a:p xmlns:a="http://schemas.openxmlformats.org/drawingml/2006/main">
            <a:r>
              <a:t>- https://docs.npmjs.com/files/folders/</a:t>
            </a:r>
          </a:p>
          <a:p xmlns:a="http://schemas.openxmlformats.org/drawingml/2006/main">
            <a:r>
              <a:t>- https://learn.microsoft.com/en-us/powershell/module/microsoft.powershell.core/about/about_environment_variables?view=powershell-7.5</a:t>
            </a:r>
          </a:p>
          <a:p xmlns:a="http://schemas.openxmlformats.org/drawingml/2006/main">
            <a:r>
              <a:t>- https://learn.microsoft.com/en-us/powershell/module/microsoft.powershell.security/set-executionpolicy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Windows 시작 메뉴에서 Visual Studio Code를 먼저 찾는다. 실행되면 재설치하지 않는다.</a:t>
            </a:r>
          </a:p>
          <a:p xmlns:a="http://schemas.openxmlformats.org/drawingml/2006/main">
            <a:r>
              <a:t>없는 학생만 code.visualstudio.com의 Windows User Installer x64를 사용한다. Add to PATH가 보이면 체크한다.</a:t>
            </a:r>
          </a:p>
          <a:p xmlns:a="http://schemas.openxmlformats.org/drawingml/2006/main">
            <a:r>
              <a:t/>
            </a:r>
          </a:p>
          <a:p xmlns:a="http://schemas.openxmlformats.org/drawingml/2006/main">
            <a:r>
              <a:t>[Sources]</a:t>
            </a:r>
          </a:p>
          <a:p xmlns:a="http://schemas.openxmlformats.org/drawingml/2006/main">
            <a:r>
              <a:t>- https://code.visualstudio.com/download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VS Code 화면이다. 1. 탐색기는 폴더와 파일이 보이는 영역이고, 4. 확장은 왼쪽 활동 표시줄의 네모 네 개 아이콘이다.</a:t>
            </a:r>
          </a:p>
          <a:p xmlns:a="http://schemas.openxmlformats.org/drawingml/2006/main">
            <a:r>
              <a:t>두 위치를 혼동하지 않도록 화면 속 번호와 오른쪽 범례를 함께 가리킨다.</a:t>
            </a:r>
          </a:p>
          <a:p xmlns:a="http://schemas.openxmlformats.org/drawingml/2006/main">
            <a:r>
              <a:t/>
            </a:r>
          </a:p>
          <a:p xmlns:a="http://schemas.openxmlformats.org/drawingml/2006/main">
            <a:r>
              <a:t>[Sources]</a:t>
            </a:r>
          </a:p>
          <a:p xmlns:a="http://schemas.openxmlformats.org/drawingml/2006/main">
            <a:r>
              <a:t>- Local course asset: 교과서_배포/assets/img/02-1-vscode-anatomy-focus.png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검색 결과 중 Python을 선택해 상세 화면을 연 상태에서 Microsoft 게시자와 설치 버튼을 함께 확인한다.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검색 결과만 보여 주지 않는다. Korean Language Pack 상세 페이지를 선택한 상태에서 이름, Microsoft 게시자, Install 버튼을 함께 확인한다.</a:t>
            </a:r>
          </a:p>
          <a:p xmlns:a="http://schemas.openxmlformats.org/drawingml/2006/main">
            <a:r>
              <a:t>한국어와 중국어 언어팩을 모두 설치한 학생은 Ctrl+Shift+P에서 Configure Display Language를 검색하고, ko 또는 zh-cn을 선택한 뒤 VS Code를 재시작하면 표시 언어를 바꿀 수 있다고 참고로 안내한다.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VS Code의 상단 메뉴에서 터미널 → 새 터미널을 눌러 입력 창을 여는 방법을 설명한다.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터미널이 열린 뒤 opencode를 실행하고, OpenCode 화면에서 /connect를 입력한다.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특강에서 사용한 것과 같은 OpenCode Zen 연결 절차다. opencode.ai/zen에 로그인한 뒤 왼쪽 API 키 메뉴에서 API 키 생성을 누르고 새 키를 복사한다.</a:t>
            </a:r>
          </a:p>
          <a:p xmlns:a="http://schemas.openxmlformats.org/drawingml/2006/main">
            <a:r>
              <a:t>OpenCode로 돌아와 API key라고 표시된 전용 입력칸에만 붙여넣는다. 실제 키는 화면 공유·캡처·교과서·제출물에 남기지 않는다. 카드나 결제정보가 나오면 학생은 진행하지 않고 교사에게 알린다.</a:t>
            </a:r>
          </a:p>
          <a:p xmlns:a="http://schemas.openxmlformats.org/drawingml/2006/main">
            <a:r>
              <a:t/>
            </a:r>
          </a:p>
          <a:p xmlns:a="http://schemas.openxmlformats.org/drawingml/2006/main">
            <a:r>
              <a:t>[Sources]</a:t>
            </a:r>
          </a:p>
          <a:p xmlns:a="http://schemas.openxmlformats.org/drawingml/2006/main">
            <a:r>
              <a:t>- Local special-lecture asset: imgs/12b_copy_opencode_apikey.png</a:t>
            </a:r>
          </a:p>
          <a:p xmlns:a="http://schemas.openxmlformats.org/drawingml/2006/main">
            <a:r>
              <a:t>- Local special-lecture asset: imgs/13_paste_opencode_apikey.png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지금 보이는 목록은 순위표가 아닙니다. 오른쪽에 Free가 붙은 항목만 현재 무료이고, 주황색 줄은 추천 표시가 아니라 지금 커서가 놓인 위치입니다. 같은 OpenCode를 사용해도 어떤 AI 모델을 고르느냐에 따라 답의 속도와 코드 품질이 달라질 수 있습니다.</a:t>
            </a:r>
          </a:p>
          <a:p xmlns:a="http://schemas.openxmlformats.org/drawingml/2006/main">
            <a:r>
              <a:t/>
            </a:r>
          </a:p>
          <a:p xmlns:a="http://schemas.openxmlformats.org/drawingml/2006/main">
            <a:r>
              <a:t>수업 기본 추천</a:t>
            </a:r>
          </a:p>
          <a:p xmlns:a="http://schemas.openxmlformats.org/drawingml/2006/main">
            <a:r>
              <a:t>1. MiMo V2.5 Free: 이번 수업의 기본 모델로 우선 사용한다. Agent와 Coding 작업에 맞게 개발된 범용 모델이라 간단한 Python 작성, 설명, 수정 요청을 한 모델로 이어 가기 좋다.</a:t>
            </a:r>
          </a:p>
          <a:p xmlns:a="http://schemas.openxmlformats.org/drawingml/2006/main">
            <a:r>
              <a:t>2. Nemotron 3.5 Lightning Free: MiMo가 느리거나 응답하지 않을 때의 1차 대체 모델이다. 이름의 Lightning처럼 빠른 응답과 코드 검토·도구 사용 같은 비교적 짧고 분명한 작업에 적합하다.</a:t>
            </a:r>
          </a:p>
          <a:p xmlns:a="http://schemas.openxmlformats.org/drawingml/2006/main">
            <a:r>
              <a:t>3. Nemotron 3 Ultra Free: 앞의 두 모델이 해결하지 못하는 복잡한 계획이나 오류 수정이 있을 때 교사가 먼저 시험한 뒤 대체한다. 더 깊은 추론을 기대할 수 있지만 수업의 단순 실습에는 과할 수 있다.</a:t>
            </a:r>
          </a:p>
          <a:p xmlns:a="http://schemas.openxmlformats.org/drawingml/2006/main">
            <a:r>
              <a:t/>
            </a:r>
          </a:p>
          <a:p xmlns:a="http://schemas.openxmlformats.org/drawingml/2006/main">
            <a:r>
              <a:t>나머지 무료 모델을 설명할 때</a:t>
            </a:r>
          </a:p>
          <a:p xmlns:a="http://schemas.openxmlformats.org/drawingml/2006/main">
            <a:r>
              <a:t>- Ling 3.0 Flash Fin Free: 코딩과 일반 Agent 작업을 겨냥한 빠른 계열이다. 위 모델이 불안정할 때의 예비 후보로 둔다.</a:t>
            </a:r>
          </a:p>
          <a:p xmlns:a="http://schemas.openxmlformats.org/drawingml/2006/main">
            <a:r>
              <a:t>- Big Pickle: 정체와 세부 성능을 공개하지 않은 stealth 모델이다. 화면에서 선택되어 보이더라도 수업 기본 모델로 지정하지 않는다.</a:t>
            </a:r>
          </a:p>
          <a:p xmlns:a="http://schemas.openxmlformats.org/drawingml/2006/main">
            <a:r>
              <a:t>- Muse Spark 1.2 Free: 코딩 작업에 사용할 수 있지만 Contributor Free 조건에서는 입력과 결과가 향후 모델 학습에 사용될 수 있으므로 학교 수업의 기본 모델에서는 제외한다.</a:t>
            </a:r>
          </a:p>
          <a:p xmlns:a="http://schemas.openxmlformats.org/drawingml/2006/main">
            <a:r>
              <a:t/>
            </a:r>
          </a:p>
          <a:p xmlns:a="http://schemas.openxmlformats.org/drawingml/2006/main">
            <a:r>
              <a:t>교사용 운영 기준</a:t>
            </a:r>
          </a:p>
          <a:p xmlns:a="http://schemas.openxmlformats.org/drawingml/2006/main">
            <a:r>
              <a:t>무료 제공은 한시적이고 목록이 바뀔 수 있다. 수업 전날 같은 짧은 Python 요청을 MiMo V2.5 Free와 Nemotron 3.5 Lightning Free에 각각 실행해 보고, 정상 작동하는 하나를 그날의 공통 모델로 지정한다. 학생에게 자유 선택을 맡기지 않고 전원이 같은 모델을 사용하게 해야 설명과 오류 대응이 쉬워진다.</a:t>
            </a:r>
          </a:p>
          <a:p xmlns:a="http://schemas.openxmlformats.org/drawingml/2006/main">
            <a:r>
              <a:t>어떤 무료 모델을 사용하더라도 학생 이름, 연락처, 계정정보, API 키, 개인 문서 같은 개인정보나 비밀정보는 입력하지 않는다.</a:t>
            </a:r>
          </a:p>
          <a:p xmlns:a="http://schemas.openxmlformats.org/drawingml/2006/main">
            <a:r>
              <a:t/>
            </a:r>
          </a:p>
          <a:p xmlns:a="http://schemas.openxmlformats.org/drawingml/2006/main">
            <a:r>
              <a:t>[Sources]</a:t>
            </a:r>
          </a:p>
          <a:p xmlns:a="http://schemas.openxmlformats.org/drawingml/2006/main">
            <a:r>
              <a:t>- https://opencode.ai/docs/zen/</a:t>
            </a:r>
          </a:p>
          <a:p xmlns:a="http://schemas.openxmlformats.org/drawingml/2006/main">
            <a:r>
              <a:t>- https://build.nvidia.com/nvidia/nemotron-3.5-lightning-30b-a3b/modelcard</a:t>
            </a:r>
          </a:p>
          <a:p xmlns:a="http://schemas.openxmlformats.org/drawingml/2006/main">
            <a:r>
              <a:t>- https://mimo.mi.com/docs/en-US/news/latest/v2.5-open-sourced</a:t>
            </a:r>
          </a:p>
          <a:p xmlns:a="http://schemas.openxmlformats.org/drawingml/2006/main">
            <a:r>
              <a:t>- https://huggingface.co/inclusionAI/Ling-3.0-flash</a:t>
            </a:r>
          </a:p>
          <a:p xmlns:a="http://schemas.openxmlformats.org/drawingml/2006/main">
            <a:r>
              <a:t>- User-provided screenshot: /Users/gojiwoong/Desktop/스크린샷 2026-08-31 23.10.13.png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요청 문장을 복사해 OpenCode에 붙여넣고 Enter를 누른다. 응답이 왔고 세 가지 항목으로 나뉘었는지 확인한다.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마무리 질문: Python, OpenCode, VS Code는 각각 무엇을 돕나요? 설치 여부는 무엇으로 확인했나요?</a:t>
            </a:r>
          </a:p>
          <a:p xmlns:a="http://schemas.openxmlformats.org/drawingml/2006/main">
            <a:r>
              <a:t>완전한 정의보다 역할 연결과 확인 행동을 듣는다. 남은 시간이 없으면 첫 요청은 다음 수업 시작으로 넘길 수 있지만, 제공자 연결과 결제 중단 기준은 반드시 확인한다.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200f867b0dc148c3"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0a08c56c48564ab8" Type="http://schemas.openxmlformats.org/officeDocument/2006/relationships/slideLayout" Target="../slideLayouts/slideLayout1.xml"/><Relationship Id="R2df73abb6f3b4f47" Type="http://schemas.openxmlformats.org/officeDocument/2006/relationships/theme" Target="theme/theme2.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a08c56c48564ab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23fb16bffb7c4144" Type="http://schemas.openxmlformats.org/officeDocument/2006/relationships/slideLayout" Target="../slideLayouts/slideLayout1.xml"/><Relationship Id="Rdad72f753d42450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390a4f894f764de3" Type="http://schemas.openxmlformats.org/officeDocument/2006/relationships/image" Target="../media/image.png"/><Relationship Id="R470946557ccf452f" Type="http://schemas.openxmlformats.org/officeDocument/2006/relationships/slideLayout" Target="../slideLayouts/slideLayout1.xml"/><Relationship Id="R887c65412b644a40" Type="http://schemas.openxmlformats.org/officeDocument/2006/relationships/image" Target="../media/image2.png"/><Relationship Id="R976c2ead77174a8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164d20dd945942bd" Type="http://schemas.openxmlformats.org/officeDocument/2006/relationships/notesSlide" Target="../notesSlides/notesSlide3.xml"/><Relationship Id="R67b6dc7117ab43ef" Type="http://schemas.openxmlformats.org/officeDocument/2006/relationships/image" Target="../media/image.jpeg"/><Relationship Id="R8b2b1863ea0a4115" Type="http://schemas.openxmlformats.org/officeDocument/2006/relationships/slideLayout" Target="../slideLayouts/slideLayout1.xml"/><Relationship Id="Rce7b8be191fb43fa" Type="http://schemas.openxmlformats.org/officeDocument/2006/relationships/image" Target="../media/image3.png"/></Relationships>
</file>

<file path=ppt/slides/_rels/slide4.xml.rels><?xml version='1.0' encoding='UTF-8' standalone='yes'?>
<Relationships xmlns="http://schemas.openxmlformats.org/package/2006/relationships"><Relationship Id="R04b31925fac548fb" Type="http://schemas.openxmlformats.org/officeDocument/2006/relationships/slideLayout" Target="../slideLayouts/slideLayout1.xml"/><Relationship Id="R780dd6ee4d7e43a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4a92f78d399a41a8" Type="http://schemas.openxmlformats.org/officeDocument/2006/relationships/slideLayout" Target="../slideLayouts/slideLayout1.xml"/><Relationship Id="Rb6a9af9f603740bd"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1961e5ce2bef4a35" Type="http://schemas.openxmlformats.org/officeDocument/2006/relationships/notesSlide" Target="../notesSlides/notesSlide6.xml"/><Relationship Id="R57e445c9f0304358" Type="http://schemas.openxmlformats.org/officeDocument/2006/relationships/image" Target="../media/image2.jpeg"/><Relationship Id="Re4e0b8b4760340de"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4f8baf645fd94757" Type="http://schemas.openxmlformats.org/officeDocument/2006/relationships/slideLayout" Target="../slideLayouts/slideLayout1.xml"/><Relationship Id="R5e417f2ff82d42c2" Type="http://schemas.openxmlformats.org/officeDocument/2006/relationships/notesSlide" Target="../notesSlides/notesSlide7.xml"/><Relationship Id="R8734a633b8aa44ee" Type="http://schemas.openxmlformats.org/officeDocument/2006/relationships/image" Target="../media/image4.png"/></Relationships>
</file>

<file path=ppt/slides/_rels/slide8.xml.rels><?xml version='1.0' encoding='UTF-8' standalone='yes'?>
<Relationships xmlns="http://schemas.openxmlformats.org/package/2006/relationships"><Relationship Id="R31d2df8d4d804a2a" Type="http://schemas.openxmlformats.org/officeDocument/2006/relationships/slideLayout" Target="../slideLayouts/slideLayout1.xml"/><Relationship Id="R69c15b200fec4ffc"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9d636855dafa4e61" Type="http://schemas.openxmlformats.org/officeDocument/2006/relationships/image" Target="../media/image5.png"/><Relationship Id="Re46eb4d9fa834284" Type="http://schemas.openxmlformats.org/officeDocument/2006/relationships/notesSlide" Target="../notesSlides/notesSlide9.xml"/><Relationship Id="Rfefae1d6bd654bb8"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494f0d069c3c4b69" Type="http://schemas.openxmlformats.org/officeDocument/2006/relationships/image" Target="../media/image3.jpeg"/><Relationship Id="R85e3c21e360143de" Type="http://schemas.openxmlformats.org/officeDocument/2006/relationships/slideLayout" Target="../slideLayouts/slideLayout1.xml"/><Relationship Id="Rfe7046c5815e466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579543d57eef4d2a" Type="http://schemas.openxmlformats.org/officeDocument/2006/relationships/notesSlide" Target="../notesSlides/notesSlide11.xml"/><Relationship Id="R76e056386b0c430e" Type="http://schemas.openxmlformats.org/officeDocument/2006/relationships/image" Target="../media/image6.png"/><Relationship Id="Rb418754a7b7b4d7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8ae4f6926f164d57" Type="http://schemas.openxmlformats.org/officeDocument/2006/relationships/notesSlide" Target="../notesSlides/notesSlide12.xml"/><Relationship Id="R8fdb0d4a78b648c1" Type="http://schemas.openxmlformats.org/officeDocument/2006/relationships/image" Target="../media/image4.jpeg"/><Relationship Id="Rd2713754becd4819"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65014624bdd540ab" Type="http://schemas.openxmlformats.org/officeDocument/2006/relationships/image" Target="../media/image7.png"/><Relationship Id="Rc67285db50c5475b" Type="http://schemas.openxmlformats.org/officeDocument/2006/relationships/slideLayout" Target="../slideLayouts/slideLayout1.xml"/><Relationship Id="Rc88b3245f169406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5010e5dfc0754cda" Type="http://schemas.openxmlformats.org/officeDocument/2006/relationships/notesSlide" Target="../notesSlides/notesSlide14.xml"/><Relationship Id="Ra7ecc26344674cc5" Type="http://schemas.openxmlformats.org/officeDocument/2006/relationships/slideLayout" Target="../slideLayouts/slideLayout1.xml"/><Relationship Id="Rf2cc0e6f4b9c4c0b" Type="http://schemas.openxmlformats.org/officeDocument/2006/relationships/image" Target="../media/image8.png"/></Relationships>
</file>

<file path=ppt/slides/_rels/slide15.xml.rels><?xml version='1.0' encoding='UTF-8' standalone='yes'?>
<Relationships xmlns="http://schemas.openxmlformats.org/package/2006/relationships"><Relationship Id="R9a378cb59c6d4f4d" Type="http://schemas.openxmlformats.org/officeDocument/2006/relationships/notesSlide" Target="../notesSlides/notesSlide15.xml"/><Relationship Id="Re0a646aad6994484"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1a7ce4faeb5a4722" Type="http://schemas.openxmlformats.org/officeDocument/2006/relationships/image" Target="../media/image5.jpeg"/><Relationship Id="Rb404481f0fa54b71" Type="http://schemas.openxmlformats.org/officeDocument/2006/relationships/slideLayout" Target="../slideLayouts/slideLayout1.xml"/><Relationship Id="Rdb26ec5aa00d4cf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9d2d04315d764bf7" Type="http://schemas.openxmlformats.org/officeDocument/2006/relationships/slideLayout" Target="../slideLayouts/slideLayout1.xml"/><Relationship Id="Rb02815d897a34f88" Type="http://schemas.openxmlformats.org/officeDocument/2006/relationships/image" Target="../media/image9.png"/><Relationship Id="Rff6a301a34f1452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0fd4ab6b8a6f46fc" Type="http://schemas.openxmlformats.org/officeDocument/2006/relationships/image" Target="../media/image10.png"/><Relationship Id="R34eec5ee78a64916" Type="http://schemas.openxmlformats.org/officeDocument/2006/relationships/notesSlide" Target="../notesSlides/notesSlide18.xml"/><Relationship Id="R9a86eb33795d4576"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313a014186384e14" Type="http://schemas.openxmlformats.org/officeDocument/2006/relationships/image" Target="../media/image6.jpeg"/><Relationship Id="R4149c4cb034f4339" Type="http://schemas.openxmlformats.org/officeDocument/2006/relationships/slideLayout" Target="../slideLayouts/slideLayout1.xml"/><Relationship Id="R7ccad92edfba4b9b"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969253b3712247f6" Type="http://schemas.openxmlformats.org/officeDocument/2006/relationships/slideLayout" Target="../slideLayouts/slideLayout1.xml"/><Relationship Id="Rfc4b084b3ea4476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9f29ea0fdda94a0a" Type="http://schemas.openxmlformats.org/officeDocument/2006/relationships/notesSlide" Target="../notesSlides/notesSlide21.xml"/><Relationship Id="Rb86b83f09bbe45eb" Type="http://schemas.openxmlformats.org/officeDocument/2006/relationships/slideLayout" Target="../slideLayouts/slideLayout1.xml"/><Relationship Id="Rdb7e2932e2714b4d" Type="http://schemas.openxmlformats.org/officeDocument/2006/relationships/image" Target="../media/image11.png"/></Relationships>
</file>

<file path=ppt/slides/_rels/slide22.xml.rels><?xml version='1.0' encoding='UTF-8' standalone='yes'?>
<Relationships xmlns="http://schemas.openxmlformats.org/package/2006/relationships"><Relationship Id="R8d701a7dc5884c4e" Type="http://schemas.openxmlformats.org/officeDocument/2006/relationships/image" Target="../media/image13.png"/><Relationship Id="Ra8b47e7835f44cd2" Type="http://schemas.openxmlformats.org/officeDocument/2006/relationships/notesSlide" Target="../notesSlides/notesSlide22.xml"/><Relationship Id="Rd7640a8763d64387" Type="http://schemas.openxmlformats.org/officeDocument/2006/relationships/image" Target="../media/image12.png"/><Relationship Id="Re2cf3656dd9541dc"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40b10706a8644201" Type="http://schemas.openxmlformats.org/officeDocument/2006/relationships/slideLayout" Target="../slideLayouts/slideLayout1.xml"/><Relationship Id="R55f37a6d797a4c71" Type="http://schemas.openxmlformats.org/officeDocument/2006/relationships/image" Target="../media/image14.png"/><Relationship Id="Red287af248fe4c8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1ed70b5ce7c54e76" Type="http://schemas.openxmlformats.org/officeDocument/2006/relationships/notesSlide" Target="../notesSlides/notesSlide24.xml"/><Relationship Id="R258bd23a013841e7"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08a235f1e56247bb" Type="http://schemas.openxmlformats.org/officeDocument/2006/relationships/slideLayout" Target="../slideLayouts/slideLayout1.xml"/><Relationship Id="Rc569125878074f44" Type="http://schemas.openxmlformats.org/officeDocument/2006/relationships/notesSlide" Target="../notesSlides/notesSlide25.xml"/></Relationships>
</file>

<file path=ppt/slides/slide1.xml><?xml version="1.0" encoding="utf-8"?>
<p:sld xmlns:p="http://schemas.openxmlformats.org/presentationml/2006/main">
  <p:cSld>
    <p:bg>
      <p:bgPr>
        <a:solidFill xmlns:a="http://schemas.openxmlformats.org/drawingml/2006/main">
          <a:srgbClr val="1B1D21"/>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C40DFF9-EC3C-4F5E-BF94-E8D0B83CD1D9}"/>
              </a:ext>
            </a:extLst>
          </p:cNvPr>
          <p:cNvSpPr>
            <a:spLocks xmlns:a="http://schemas.openxmlformats.org/drawingml/2006/main" noGrp="1"/>
          </p:cNvSpPr>
          <p:nvPr/>
        </p:nvSpPr>
        <p:spPr>
          <a:xfrm xmlns:a="http://schemas.openxmlformats.org/drawingml/2006/main">
            <a:off x="0" y="0"/>
            <a:ext cx="209550" cy="6858000"/>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2" name="">
            <a:extLst xmlns:a="http://schemas.openxmlformats.org/drawingml/2006/main">
              <a:ext uri="{FF2B5EF4-FFF2-40B4-BE49-F238E27FC236}">
                <a16:creationId xmlns:a16="http://schemas.microsoft.com/office/drawing/2014/main" id="{053E31AD-7223-4479-8594-5DE00CCE731B}"/>
              </a:ext>
            </a:extLst>
          </p:cNvPr>
          <p:cNvSpPr>
            <a:spLocks xmlns:a="http://schemas.openxmlformats.org/drawingml/2006/main" noGrp="1"/>
          </p:cNvSpPr>
          <p:nvPr/>
        </p:nvSpPr>
        <p:spPr>
          <a:xfrm xmlns:a="http://schemas.openxmlformats.org/drawingml/2006/main">
            <a:off x="666750" y="514350"/>
            <a:ext cx="581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125" b="1">
                <a:solidFill>
                  <a:srgbClr val="C9CDD2"/>
                </a:solidFill>
                <a:latin typeface="IBM Plex Sans KR"/>
                <a:ea typeface="IBM Plex Sans KR"/>
                <a:cs typeface="IBM Plex Sans KR"/>
              </a:defRPr>
            </a:pPr>
            <a:r>
              <a:rPr sz="1125" b="1">
                <a:solidFill>
                  <a:srgbClr val="C9CDD2"/>
                </a:solidFill>
                <a:latin typeface="IBM Plex Sans KR"/>
                <a:ea typeface="IBM Plex Sans KR"/>
                <a:cs typeface="IBM Plex Sans KR"/>
              </a:rPr>
              <a:t>장대현중고등학교 · 2026학년도 2학기</a:t>
            </a:r>
          </a:p>
        </p:txBody>
      </p:sp>
      <p:sp>
        <p:nvSpPr>
          <p:cNvPr id="3" name="">
            <a:extLst xmlns:a="http://schemas.openxmlformats.org/drawingml/2006/main">
              <a:ext uri="{FF2B5EF4-FFF2-40B4-BE49-F238E27FC236}">
                <a16:creationId xmlns:a16="http://schemas.microsoft.com/office/drawing/2014/main" id="{87175CC8-30C9-492D-9F0E-E92B91B5D6FF}"/>
              </a:ext>
            </a:extLst>
          </p:cNvPr>
          <p:cNvSpPr>
            <a:spLocks xmlns:a="http://schemas.openxmlformats.org/drawingml/2006/main" noGrp="1"/>
          </p:cNvSpPr>
          <p:nvPr/>
        </p:nvSpPr>
        <p:spPr>
          <a:xfrm xmlns:a="http://schemas.openxmlformats.org/drawingml/2006/main">
            <a:off x="666750" y="1276350"/>
            <a:ext cx="4762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463"/>
          </a:bodyPr>
          <a:lstStyle xmlns:a="http://schemas.openxmlformats.org/drawingml/2006/main"/>
          <a:p xmlns:a="http://schemas.openxmlformats.org/drawingml/2006/main">
            <a:pPr algn="l">
              <a:lnSpc>
                <a:spcPct val="112000"/>
              </a:lnSpc>
              <a:buNone/>
              <a:defRPr sz="3300" b="1">
                <a:solidFill>
                  <a:srgbClr val="FF5C00"/>
                </a:solidFill>
                <a:latin typeface="Archivo"/>
                <a:ea typeface="Archivo"/>
                <a:cs typeface="Archivo"/>
              </a:defRPr>
            </a:pPr>
            <a:r>
              <a:rPr sz="3300" b="1">
                <a:solidFill>
                  <a:srgbClr val="FF5C00"/>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FACE0391-B705-460B-B564-5014063D76C6}"/>
              </a:ext>
            </a:extLst>
          </p:cNvPr>
          <p:cNvSpPr>
            <a:spLocks xmlns:a="http://schemas.openxmlformats.org/drawingml/2006/main" noGrp="1"/>
          </p:cNvSpPr>
          <p:nvPr/>
        </p:nvSpPr>
        <p:spPr>
          <a:xfrm xmlns:a="http://schemas.openxmlformats.org/drawingml/2006/main">
            <a:off x="666750" y="1971675"/>
            <a:ext cx="8763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98000"/>
              </a:lnSpc>
              <a:buNone/>
              <a:defRPr sz="4350" b="1">
                <a:solidFill>
                  <a:srgbClr val="FFFFFF"/>
                </a:solidFill>
                <a:latin typeface="IBM Plex Sans KR"/>
                <a:ea typeface="IBM Plex Sans KR"/>
                <a:cs typeface="IBM Plex Sans KR"/>
              </a:defRPr>
            </a:pPr>
            <a:r>
              <a:rPr sz="4350" b="1">
                <a:solidFill>
                  <a:srgbClr val="FFFFFF"/>
                </a:solidFill>
                <a:latin typeface="IBM Plex Sans KR"/>
                <a:ea typeface="IBM Plex Sans KR"/>
                <a:cs typeface="IBM Plex Sans KR"/>
              </a:rPr>
              <a:t>개발 도구 설치와 확인</a:t>
            </a:r>
          </a:p>
        </p:txBody>
      </p:sp>
      <p:sp>
        <p:nvSpPr>
          <p:cNvPr id="5" name="">
            <a:extLst xmlns:a="http://schemas.openxmlformats.org/drawingml/2006/main">
              <a:ext uri="{FF2B5EF4-FFF2-40B4-BE49-F238E27FC236}">
                <a16:creationId xmlns:a16="http://schemas.microsoft.com/office/drawing/2014/main" id="{36E4FEC6-DF96-4C6F-8644-9AC67434D8F7}"/>
              </a:ext>
            </a:extLst>
          </p:cNvPr>
          <p:cNvSpPr>
            <a:spLocks xmlns:a="http://schemas.openxmlformats.org/drawingml/2006/main" noGrp="1"/>
          </p:cNvSpPr>
          <p:nvPr/>
        </p:nvSpPr>
        <p:spPr>
          <a:xfrm xmlns:a="http://schemas.openxmlformats.org/drawingml/2006/main">
            <a:off x="666750" y="3381375"/>
            <a:ext cx="704850" cy="57150"/>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BDB87E46-F76C-48F5-A953-2CAA0EBE0C12}"/>
              </a:ext>
            </a:extLst>
          </p:cNvPr>
          <p:cNvSpPr>
            <a:spLocks xmlns:a="http://schemas.openxmlformats.org/drawingml/2006/main" noGrp="1"/>
          </p:cNvSpPr>
          <p:nvPr/>
        </p:nvSpPr>
        <p:spPr>
          <a:xfrm xmlns:a="http://schemas.openxmlformats.org/drawingml/2006/main">
            <a:off x="666750" y="3714750"/>
            <a:ext cx="89535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2000"/>
              </a:lnSpc>
              <a:buNone/>
              <a:defRPr sz="1875" b="0">
                <a:solidFill>
                  <a:srgbClr val="C9CDD2"/>
                </a:solidFill>
                <a:latin typeface="IBM Plex Sans KR"/>
                <a:ea typeface="IBM Plex Sans KR"/>
                <a:cs typeface="IBM Plex Sans KR"/>
              </a:defRPr>
            </a:pPr>
            <a:r>
              <a:rPr sz="1875" b="0">
                <a:solidFill>
                  <a:srgbClr val="C9CDD2"/>
                </a:solidFill>
                <a:latin typeface="IBM Plex Sans KR"/>
                <a:ea typeface="IBM Plex Sans KR"/>
                <a:cs typeface="IBM Plex Sans KR"/>
              </a:rPr>
              <a:t>먼저 결과를 보고, 코딩에 필요한 도구를 하나씩 준비합니다.</a:t>
            </a:r>
          </a:p>
        </p:txBody>
      </p:sp>
      <p:sp>
        <p:nvSpPr>
          <p:cNvPr id="7" name="">
            <a:extLst xmlns:a="http://schemas.openxmlformats.org/drawingml/2006/main">
              <a:ext uri="{FF2B5EF4-FFF2-40B4-BE49-F238E27FC236}">
                <a16:creationId xmlns:a16="http://schemas.microsoft.com/office/drawing/2014/main" id="{65D87667-CD22-4E15-BC83-CF37074E188E}"/>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AEB3BA"/>
                </a:solidFill>
                <a:latin typeface="IBM Plex Sans KR"/>
                <a:ea typeface="IBM Plex Sans KR"/>
                <a:cs typeface="IBM Plex Sans KR"/>
              </a:defRPr>
            </a:pPr>
            <a:r>
              <a:rPr sz="900" b="1">
                <a:solidFill>
                  <a:srgbClr val="AEB3BA"/>
                </a:solidFill>
                <a:latin typeface="IBM Plex Sans KR"/>
                <a:ea typeface="IBM Plex Sans KR"/>
                <a:cs typeface="IBM Plex Sans KR"/>
              </a:rPr>
              <a:t>교과서 02-1</a:t>
            </a:r>
          </a:p>
        </p:txBody>
      </p:sp>
    </p:spTree>
    <p:extLst>
      <p:ext uri="{BB962C8B-B14F-4D97-AF65-F5344CB8AC3E}">
        <p14:creationId xmlns:p14="http://schemas.microsoft.com/office/powerpoint/2010/main" val="211889333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Part 1에서는 많은 기록을 코드로 확인합니다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02</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2쪽</a:t>
            </a:r>
          </a:p>
        </p:txBody>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390a4f894f764de3"/>
          <a:srcRect xmlns:a="http://schemas.openxmlformats.org/drawingml/2006/main" l="0" t="0" r="0" b="0"/>
          <a:stretch xmlns:a="http://schemas.openxmlformats.org/drawingml/2006/main">
            <a:fillRect l="0" t="0" r="0" b="0"/>
          </a:stretch>
        </p:blipFill>
        <p:spPr>
          <a:xfrm xmlns:a="http://schemas.openxmlformats.org/drawingml/2006/main" flipH="0" flipV="0">
            <a:off x="533400" y="1809750"/>
            <a:ext cx="5191125" cy="2924175"/>
          </a:xfrm>
          <a:prstGeom xmlns:a="http://schemas.openxmlformats.org/drawingml/2006/main" prst="roundRect">
            <a:avLst>
              <a:gd name="adj" fmla="val 3909"/>
            </a:avLst>
          </a:prstGeom>
        </p:spPr>
      </p:pic>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887c65412b644a40"/>
          <a:srcRect xmlns:a="http://schemas.openxmlformats.org/drawingml/2006/main" l="62" t="0" r="62" b="0"/>
          <a:stretch xmlns:a="http://schemas.openxmlformats.org/drawingml/2006/main">
            <a:fillRect l="0" t="0" r="0" b="0"/>
          </a:stretch>
        </p:blipFill>
        <p:spPr>
          <a:xfrm xmlns:a="http://schemas.openxmlformats.org/drawingml/2006/main">
            <a:off x="6048375" y="1809750"/>
            <a:ext cx="5191125" cy="2924175"/>
          </a:xfrm>
          <a:prstGeom xmlns:a="http://schemas.openxmlformats.org/drawingml/2006/main" prst="roundRect">
            <a:avLst>
              <a:gd name="adj" fmla="val 3909"/>
            </a:avLst>
          </a:prstGeom>
        </p:spPr>
      </p:pic>
      <p:sp>
        <p:nvSpPr>
          <p:cNvPr id="19" name="">
            <a:extLst xmlns:a="http://schemas.openxmlformats.org/drawingml/2006/main">
              <a:ext uri="{FF2B5EF4-FFF2-40B4-BE49-F238E27FC236}">
                <a16:creationId xmlns:a16="http://schemas.microsoft.com/office/drawing/2014/main" id="{B5EFC961-A9A1-4FF3-9DE1-702093B3E570}"/>
              </a:ext>
            </a:extLst>
          </p:cNvPr>
          <p:cNvSpPr>
            <a:spLocks xmlns:a="http://schemas.openxmlformats.org/drawingml/2006/main" noGrp="1"/>
          </p:cNvSpPr>
          <p:nvPr/>
        </p:nvSpPr>
        <p:spPr>
          <a:xfrm xmlns:a="http://schemas.openxmlformats.org/drawingml/2006/main">
            <a:off x="533400" y="4914900"/>
            <a:ext cx="5191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5282D"/>
                </a:solidFill>
                <a:latin typeface="IBM Plex Sans KR"/>
                <a:ea typeface="IBM Plex Sans KR"/>
                <a:cs typeface="IBM Plex Sans KR"/>
              </a:defRPr>
            </a:pPr>
            <a:r>
              <a:rPr sz="1350" b="1">
                <a:solidFill>
                  <a:srgbClr val="25282D"/>
                </a:solidFill>
                <a:latin typeface="IBM Plex Sans KR"/>
                <a:ea typeface="IBM Plex Sans KR"/>
                <a:cs typeface="IBM Plex Sans KR"/>
              </a:rPr>
              <a:t>① 원본 CSV — 많은 기록이 줄마다 이어집니다</a:t>
            </a:r>
          </a:p>
        </p:txBody>
      </p:sp>
      <p:sp>
        <p:nvSpPr>
          <p:cNvPr id="20" name="">
            <a:extLst xmlns:a="http://schemas.openxmlformats.org/drawingml/2006/main">
              <a:ext uri="{FF2B5EF4-FFF2-40B4-BE49-F238E27FC236}">
                <a16:creationId xmlns:a16="http://schemas.microsoft.com/office/drawing/2014/main" id="{28D31D7C-E54A-4B96-B595-FA90B3B17D0F}"/>
              </a:ext>
            </a:extLst>
          </p:cNvPr>
          <p:cNvSpPr>
            <a:spLocks xmlns:a="http://schemas.openxmlformats.org/drawingml/2006/main" noGrp="1"/>
          </p:cNvSpPr>
          <p:nvPr/>
        </p:nvSpPr>
        <p:spPr>
          <a:xfrm xmlns:a="http://schemas.openxmlformats.org/drawingml/2006/main">
            <a:off x="6048375" y="4914900"/>
            <a:ext cx="5191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5282D"/>
                </a:solidFill>
                <a:latin typeface="IBM Plex Sans KR"/>
                <a:ea typeface="IBM Plex Sans KR"/>
                <a:cs typeface="IBM Plex Sans KR"/>
              </a:defRPr>
            </a:pPr>
            <a:r>
              <a:rPr sz="1350" b="1">
                <a:solidFill>
                  <a:srgbClr val="25282D"/>
                </a:solidFill>
                <a:latin typeface="IBM Plex Sans KR"/>
                <a:ea typeface="IBM Plex Sans KR"/>
                <a:cs typeface="IBM Plex Sans KR"/>
              </a:rPr>
              <a:t>② 코드로 확인 — 100,000행 · 9열 · 빈 값 0개</a:t>
            </a:r>
          </a:p>
        </p:txBody>
      </p:sp>
    </p:spTree>
    <p:extLst>
      <p:ext uri="{BB962C8B-B14F-4D97-AF65-F5344CB8AC3E}">
        <p14:creationId xmlns:p14="http://schemas.microsoft.com/office/powerpoint/2010/main" val="138287180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100,000줄의 데이터를 그래프로 한눈에 본다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03</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2쪽</a:t>
            </a:r>
          </a:p>
        </p:txBody>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67b6dc7117ab43ef"/>
          <a:srcRect xmlns:a="http://schemas.openxmlformats.org/drawingml/2006/main" l="0" t="0" r="0" b="0"/>
          <a:stretch xmlns:a="http://schemas.openxmlformats.org/drawingml/2006/main">
            <a:fillRect l="0" t="0" r="0" b="0"/>
          </a:stretch>
        </p:blipFill>
        <p:spPr>
          <a:xfrm xmlns:a="http://schemas.openxmlformats.org/drawingml/2006/main" flipH="0" flipV="0">
            <a:off x="533400" y="1809750"/>
            <a:ext cx="5191125" cy="2924175"/>
          </a:xfrm>
          <a:prstGeom xmlns:a="http://schemas.openxmlformats.org/drawingml/2006/main" prst="roundRect">
            <a:avLst>
              <a:gd name="adj" fmla="val 3909"/>
            </a:avLst>
          </a:prstGeom>
        </p:spPr>
      </p:pic>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ce7b8be191fb43fa"/>
          <a:srcRect xmlns:a="http://schemas.openxmlformats.org/drawingml/2006/main" l="71" t="0" r="71" b="0"/>
          <a:stretch xmlns:a="http://schemas.openxmlformats.org/drawingml/2006/main">
            <a:fillRect l="0" t="0" r="0" b="0"/>
          </a:stretch>
        </p:blipFill>
        <p:spPr>
          <a:xfrm xmlns:a="http://schemas.openxmlformats.org/drawingml/2006/main">
            <a:off x="6048375" y="1809750"/>
            <a:ext cx="5191125" cy="2924175"/>
          </a:xfrm>
          <a:prstGeom xmlns:a="http://schemas.openxmlformats.org/drawingml/2006/main" prst="roundRect">
            <a:avLst>
              <a:gd name="adj" fmla="val 3909"/>
            </a:avLst>
          </a:prstGeom>
        </p:spPr>
      </p:pic>
      <p:sp>
        <p:nvSpPr>
          <p:cNvPr id="19" name="">
            <a:extLst xmlns:a="http://schemas.openxmlformats.org/drawingml/2006/main">
              <a:ext uri="{FF2B5EF4-FFF2-40B4-BE49-F238E27FC236}">
                <a16:creationId xmlns:a16="http://schemas.microsoft.com/office/drawing/2014/main" id="{5BEB0C59-D47D-4BB4-AA3F-BE6CFC0E69F8}"/>
              </a:ext>
            </a:extLst>
          </p:cNvPr>
          <p:cNvSpPr>
            <a:spLocks xmlns:a="http://schemas.openxmlformats.org/drawingml/2006/main" noGrp="1"/>
          </p:cNvSpPr>
          <p:nvPr/>
        </p:nvSpPr>
        <p:spPr>
          <a:xfrm xmlns:a="http://schemas.openxmlformats.org/drawingml/2006/main">
            <a:off x="533400" y="4914900"/>
            <a:ext cx="5191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5282D"/>
                </a:solidFill>
                <a:latin typeface="IBM Plex Sans KR"/>
                <a:ea typeface="IBM Plex Sans KR"/>
                <a:cs typeface="IBM Plex Sans KR"/>
              </a:defRPr>
            </a:pPr>
            <a:r>
              <a:rPr sz="1350" b="1">
                <a:solidFill>
                  <a:srgbClr val="25282D"/>
                </a:solidFill>
                <a:latin typeface="IBM Plex Sans KR"/>
                <a:ea typeface="IBM Plex Sans KR"/>
                <a:cs typeface="IBM Plex Sans KR"/>
              </a:rPr>
              <a:t>② 그래프 확인 — 실행한 셀 아래에서 바로 봅니다</a:t>
            </a:r>
          </a:p>
        </p:txBody>
      </p:sp>
      <p:sp>
        <p:nvSpPr>
          <p:cNvPr id="20" name="">
            <a:extLst xmlns:a="http://schemas.openxmlformats.org/drawingml/2006/main">
              <a:ext uri="{FF2B5EF4-FFF2-40B4-BE49-F238E27FC236}">
                <a16:creationId xmlns:a16="http://schemas.microsoft.com/office/drawing/2014/main" id="{D0951B61-C793-4879-8D5E-212BAAC83BC7}"/>
              </a:ext>
            </a:extLst>
          </p:cNvPr>
          <p:cNvSpPr>
            <a:spLocks xmlns:a="http://schemas.openxmlformats.org/drawingml/2006/main" noGrp="1"/>
          </p:cNvSpPr>
          <p:nvPr/>
        </p:nvSpPr>
        <p:spPr>
          <a:xfrm xmlns:a="http://schemas.openxmlformats.org/drawingml/2006/main">
            <a:off x="6048375" y="4914900"/>
            <a:ext cx="5191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5282D"/>
                </a:solidFill>
                <a:latin typeface="IBM Plex Sans KR"/>
                <a:ea typeface="IBM Plex Sans KR"/>
                <a:cs typeface="IBM Plex Sans KR"/>
              </a:defRPr>
            </a:pPr>
            <a:r>
              <a:rPr sz="1350" b="1">
                <a:solidFill>
                  <a:srgbClr val="25282D"/>
                </a:solidFill>
                <a:latin typeface="IBM Plex Sans KR"/>
                <a:ea typeface="IBM Plex Sans KR"/>
                <a:cs typeface="IBM Plex Sans KR"/>
              </a:rPr>
              <a:t>③ 다듬은 결과 — 제목·색상·배치를 정리합니다</a:t>
            </a:r>
          </a:p>
        </p:txBody>
      </p:sp>
    </p:spTree>
    <p:extLst>
      <p:ext uri="{BB962C8B-B14F-4D97-AF65-F5344CB8AC3E}">
        <p14:creationId xmlns:p14="http://schemas.microsoft.com/office/powerpoint/2010/main" val="138287180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68E71833-949F-473B-AA98-6414C491A1E0}"/>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6DF7CE97-F21C-45F4-B764-3ADA0830CB05}"/>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8FE39F5A-0AA1-4A92-9FB0-4FC1A07FA33A}"/>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637FEBD6-82E5-489A-A4AF-97113A5F4CF0}"/>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수행평가 1에서는 이 다섯 동작을 반복합니다</a:t>
            </a:r>
          </a:p>
        </p:txBody>
      </p:sp>
      <p:sp>
        <p:nvSpPr>
          <p:cNvPr id="5" name="">
            <a:extLst xmlns:a="http://schemas.openxmlformats.org/drawingml/2006/main">
              <a:ext uri="{FF2B5EF4-FFF2-40B4-BE49-F238E27FC236}">
                <a16:creationId xmlns:a16="http://schemas.microsoft.com/office/drawing/2014/main" id="{E32E1FD4-BC3A-4018-B2F0-6E550F7797E1}"/>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95DFFF27-4FC7-4A7B-8C31-E51F4593EE6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04</a:t>
            </a:r>
          </a:p>
        </p:txBody>
      </p:sp>
      <p:sp>
        <p:nvSpPr>
          <p:cNvPr id="7" name="">
            <a:extLst xmlns:a="http://schemas.openxmlformats.org/drawingml/2006/main">
              <a:ext uri="{FF2B5EF4-FFF2-40B4-BE49-F238E27FC236}">
                <a16:creationId xmlns:a16="http://schemas.microsoft.com/office/drawing/2014/main" id="{F91532B0-9B57-46EC-89A0-66E04E6106DF}"/>
              </a:ext>
            </a:extLst>
          </p:cNvPr>
          <p:cNvSpPr>
            <a:spLocks xmlns:a="http://schemas.openxmlformats.org/drawingml/2006/main" noGrp="1"/>
          </p:cNvSpPr>
          <p:nvPr/>
        </p:nvSpPr>
        <p:spPr>
          <a:xfrm xmlns:a="http://schemas.openxmlformats.org/drawingml/2006/main">
            <a:off x="2857500" y="1743075"/>
            <a:ext cx="6477000" cy="628650"/>
          </a:xfrm>
          <a:prstGeom xmlns:a="http://schemas.openxmlformats.org/drawingml/2006/main" prst="roundRect">
            <a:avLst>
              <a:gd name="adj" fmla="val 18182"/>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501D87A3-D06C-466A-9406-1CCCF1E2266B}"/>
              </a:ext>
            </a:extLst>
          </p:cNvPr>
          <p:cNvSpPr>
            <a:spLocks xmlns:a="http://schemas.openxmlformats.org/drawingml/2006/main" noGrp="1"/>
          </p:cNvSpPr>
          <p:nvPr/>
        </p:nvSpPr>
        <p:spPr>
          <a:xfrm xmlns:a="http://schemas.openxmlformats.org/drawingml/2006/main">
            <a:off x="3143250" y="1866900"/>
            <a:ext cx="5905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3774"/>
          </a:bodyPr>
          <a:lstStyle xmlns:a="http://schemas.openxmlformats.org/drawingml/2006/main"/>
          <a:p xmlns:a="http://schemas.openxmlformats.org/drawingml/2006/main">
            <a:pPr algn="ctr">
              <a:lnSpc>
                <a:spcPct val="112000"/>
              </a:lnSpc>
              <a:buNone/>
              <a:defRPr sz="2025" b="1">
                <a:solidFill>
                  <a:srgbClr val="FFFFFF"/>
                </a:solidFill>
                <a:latin typeface="IBM Plex Mono"/>
                <a:ea typeface="IBM Plex Mono"/>
                <a:cs typeface="IBM Plex Mono"/>
              </a:defRPr>
            </a:pPr>
            <a:r>
              <a:rPr sz="2025" b="1">
                <a:solidFill>
                  <a:srgbClr val="FFFFFF"/>
                </a:solidFill>
                <a:latin typeface="IBM Plex Mono"/>
                <a:ea typeface="IBM Plex Mono"/>
                <a:cs typeface="IBM Plex Mono"/>
              </a:rPr>
              <a:t>표 확인 → AI 요청 → 실행 → 표시 확인 → 기록·제출</a:t>
            </a:r>
          </a:p>
        </p:txBody>
      </p:sp>
      <p:sp>
        <p:nvSpPr>
          <p:cNvPr id="9" name="">
            <a:extLst xmlns:a="http://schemas.openxmlformats.org/drawingml/2006/main">
              <a:ext uri="{FF2B5EF4-FFF2-40B4-BE49-F238E27FC236}">
                <a16:creationId xmlns:a16="http://schemas.microsoft.com/office/drawing/2014/main" id="{081517D5-ADCB-4B17-BAF8-12AB825E203A}"/>
              </a:ext>
            </a:extLst>
          </p:cNvPr>
          <p:cNvSpPr>
            <a:spLocks xmlns:a="http://schemas.openxmlformats.org/drawingml/2006/main" noGrp="1"/>
          </p:cNvSpPr>
          <p:nvPr/>
        </p:nvSpPr>
        <p:spPr>
          <a:xfrm xmlns:a="http://schemas.openxmlformats.org/drawingml/2006/main">
            <a:off x="533400" y="2686050"/>
            <a:ext cx="2000250" cy="1695450"/>
          </a:xfrm>
          <a:prstGeom xmlns:a="http://schemas.openxmlformats.org/drawingml/2006/main" prst="roundRect">
            <a:avLst>
              <a:gd name="adj" fmla="val 6742"/>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0" name="">
            <a:extLst xmlns:a="http://schemas.openxmlformats.org/drawingml/2006/main">
              <a:ext uri="{FF2B5EF4-FFF2-40B4-BE49-F238E27FC236}">
                <a16:creationId xmlns:a16="http://schemas.microsoft.com/office/drawing/2014/main" id="{DF9A06EB-FCE1-4684-9552-3E42E1770680}"/>
              </a:ext>
            </a:extLst>
          </p:cNvPr>
          <p:cNvSpPr>
            <a:spLocks xmlns:a="http://schemas.openxmlformats.org/drawingml/2006/main" noGrp="1"/>
          </p:cNvSpPr>
          <p:nvPr/>
        </p:nvSpPr>
        <p:spPr>
          <a:xfrm xmlns:a="http://schemas.openxmlformats.org/drawingml/2006/main">
            <a:off x="685800" y="28575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l">
              <a:lnSpc>
                <a:spcPct val="112000"/>
              </a:lnSpc>
              <a:buNone/>
              <a:defRPr sz="1575" b="1">
                <a:solidFill>
                  <a:srgbClr val="FF5C00"/>
                </a:solidFill>
                <a:latin typeface="Archivo"/>
                <a:ea typeface="Archivo"/>
                <a:cs typeface="Archivo"/>
              </a:defRPr>
            </a:pPr>
            <a:r>
              <a:rPr sz="1575" b="1">
                <a:solidFill>
                  <a:srgbClr val="FF5C00"/>
                </a:solidFill>
                <a:latin typeface="Archivo"/>
                <a:ea typeface="Archivo"/>
                <a:cs typeface="Archivo"/>
              </a:rPr>
              <a:t>1</a:t>
            </a:r>
          </a:p>
        </p:txBody>
      </p:sp>
      <p:sp>
        <p:nvSpPr>
          <p:cNvPr id="11" name="">
            <a:extLst xmlns:a="http://schemas.openxmlformats.org/drawingml/2006/main">
              <a:ext uri="{FF2B5EF4-FFF2-40B4-BE49-F238E27FC236}">
                <a16:creationId xmlns:a16="http://schemas.microsoft.com/office/drawing/2014/main" id="{D80198BD-3458-49A6-B7AC-D219E71CCA5A}"/>
              </a:ext>
            </a:extLst>
          </p:cNvPr>
          <p:cNvSpPr>
            <a:spLocks xmlns:a="http://schemas.openxmlformats.org/drawingml/2006/main" noGrp="1"/>
          </p:cNvSpPr>
          <p:nvPr/>
        </p:nvSpPr>
        <p:spPr>
          <a:xfrm xmlns:a="http://schemas.openxmlformats.org/drawingml/2006/main">
            <a:off x="685800" y="3248025"/>
            <a:ext cx="16954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표 확인</a:t>
            </a:r>
          </a:p>
        </p:txBody>
      </p:sp>
      <p:sp>
        <p:nvSpPr>
          <p:cNvPr id="12" name="">
            <a:extLst xmlns:a="http://schemas.openxmlformats.org/drawingml/2006/main">
              <a:ext uri="{FF2B5EF4-FFF2-40B4-BE49-F238E27FC236}">
                <a16:creationId xmlns:a16="http://schemas.microsoft.com/office/drawing/2014/main" id="{E29BD13C-84A7-43D3-9F76-E7A838CC436E}"/>
              </a:ext>
            </a:extLst>
          </p:cNvPr>
          <p:cNvSpPr>
            <a:spLocks xmlns:a="http://schemas.openxmlformats.org/drawingml/2006/main" noGrp="1"/>
          </p:cNvSpPr>
          <p:nvPr/>
        </p:nvSpPr>
        <p:spPr>
          <a:xfrm xmlns:a="http://schemas.openxmlformats.org/drawingml/2006/main">
            <a:off x="685800" y="3714750"/>
            <a:ext cx="16954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항목과 숫자를 본다</a:t>
            </a:r>
          </a:p>
        </p:txBody>
      </p:sp>
      <p:sp>
        <p:nvSpPr>
          <p:cNvPr id="13" name="">
            <a:extLst xmlns:a="http://schemas.openxmlformats.org/drawingml/2006/main">
              <a:ext uri="{FF2B5EF4-FFF2-40B4-BE49-F238E27FC236}">
                <a16:creationId xmlns:a16="http://schemas.microsoft.com/office/drawing/2014/main" id="{BA5B9C01-9C5B-4EEB-ADF2-95C09BDB830F}"/>
              </a:ext>
            </a:extLst>
          </p:cNvPr>
          <p:cNvSpPr>
            <a:spLocks xmlns:a="http://schemas.openxmlformats.org/drawingml/2006/main" noGrp="1"/>
          </p:cNvSpPr>
          <p:nvPr/>
        </p:nvSpPr>
        <p:spPr>
          <a:xfrm xmlns:a="http://schemas.openxmlformats.org/drawingml/2006/main">
            <a:off x="2533650" y="3276600"/>
            <a:ext cx="19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1725" b="1">
                <a:solidFill>
                  <a:srgbClr val="FF5C00"/>
                </a:solidFill>
                <a:latin typeface="IBM Plex Sans KR"/>
                <a:ea typeface="IBM Plex Sans KR"/>
                <a:cs typeface="IBM Plex Sans KR"/>
              </a:defRPr>
            </a:pPr>
            <a:r>
              <a:rPr sz="1725" b="1">
                <a:solidFill>
                  <a:srgbClr val="FF5C00"/>
                </a:solidFill>
                <a:latin typeface="IBM Plex Sans KR"/>
                <a:ea typeface="IBM Plex Sans KR"/>
                <a:cs typeface="IBM Plex Sans KR"/>
              </a:rPr>
              <a:t>→</a:t>
            </a:r>
          </a:p>
        </p:txBody>
      </p:sp>
      <p:sp>
        <p:nvSpPr>
          <p:cNvPr id="14" name="">
            <a:extLst xmlns:a="http://schemas.openxmlformats.org/drawingml/2006/main">
              <a:ext uri="{FF2B5EF4-FFF2-40B4-BE49-F238E27FC236}">
                <a16:creationId xmlns:a16="http://schemas.microsoft.com/office/drawing/2014/main" id="{F833C842-E501-4C8A-ADDD-1B813DDA9A2A}"/>
              </a:ext>
            </a:extLst>
          </p:cNvPr>
          <p:cNvSpPr>
            <a:spLocks xmlns:a="http://schemas.openxmlformats.org/drawingml/2006/main" noGrp="1"/>
          </p:cNvSpPr>
          <p:nvPr/>
        </p:nvSpPr>
        <p:spPr>
          <a:xfrm xmlns:a="http://schemas.openxmlformats.org/drawingml/2006/main">
            <a:off x="2724150" y="2686050"/>
            <a:ext cx="2000250" cy="1695450"/>
          </a:xfrm>
          <a:prstGeom xmlns:a="http://schemas.openxmlformats.org/drawingml/2006/main" prst="roundRect">
            <a:avLst>
              <a:gd name="adj" fmla="val 6742"/>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5" name="">
            <a:extLst xmlns:a="http://schemas.openxmlformats.org/drawingml/2006/main">
              <a:ext uri="{FF2B5EF4-FFF2-40B4-BE49-F238E27FC236}">
                <a16:creationId xmlns:a16="http://schemas.microsoft.com/office/drawing/2014/main" id="{05F01508-E42F-4EBA-903B-6D05A9F23F1C}"/>
              </a:ext>
            </a:extLst>
          </p:cNvPr>
          <p:cNvSpPr>
            <a:spLocks xmlns:a="http://schemas.openxmlformats.org/drawingml/2006/main" noGrp="1"/>
          </p:cNvSpPr>
          <p:nvPr/>
        </p:nvSpPr>
        <p:spPr>
          <a:xfrm xmlns:a="http://schemas.openxmlformats.org/drawingml/2006/main">
            <a:off x="2876550" y="28575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l">
              <a:lnSpc>
                <a:spcPct val="112000"/>
              </a:lnSpc>
              <a:buNone/>
              <a:defRPr sz="1575" b="1">
                <a:solidFill>
                  <a:srgbClr val="FF5C00"/>
                </a:solidFill>
                <a:latin typeface="Archivo"/>
                <a:ea typeface="Archivo"/>
                <a:cs typeface="Archivo"/>
              </a:defRPr>
            </a:pPr>
            <a:r>
              <a:rPr sz="1575" b="1">
                <a:solidFill>
                  <a:srgbClr val="FF5C00"/>
                </a:solidFill>
                <a:latin typeface="Archivo"/>
                <a:ea typeface="Archivo"/>
                <a:cs typeface="Archivo"/>
              </a:rPr>
              <a:t>2</a:t>
            </a:r>
          </a:p>
        </p:txBody>
      </p:sp>
      <p:sp>
        <p:nvSpPr>
          <p:cNvPr id="16" name="">
            <a:extLst xmlns:a="http://schemas.openxmlformats.org/drawingml/2006/main">
              <a:ext uri="{FF2B5EF4-FFF2-40B4-BE49-F238E27FC236}">
                <a16:creationId xmlns:a16="http://schemas.microsoft.com/office/drawing/2014/main" id="{B5FF8B4C-B8B2-449F-82FB-E726B54D7CC1}"/>
              </a:ext>
            </a:extLst>
          </p:cNvPr>
          <p:cNvSpPr>
            <a:spLocks xmlns:a="http://schemas.openxmlformats.org/drawingml/2006/main" noGrp="1"/>
          </p:cNvSpPr>
          <p:nvPr/>
        </p:nvSpPr>
        <p:spPr>
          <a:xfrm xmlns:a="http://schemas.openxmlformats.org/drawingml/2006/main">
            <a:off x="2876550" y="3248025"/>
            <a:ext cx="16954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AI 요청</a:t>
            </a:r>
          </a:p>
        </p:txBody>
      </p:sp>
      <p:sp>
        <p:nvSpPr>
          <p:cNvPr id="17" name="">
            <a:extLst xmlns:a="http://schemas.openxmlformats.org/drawingml/2006/main">
              <a:ext uri="{FF2B5EF4-FFF2-40B4-BE49-F238E27FC236}">
                <a16:creationId xmlns:a16="http://schemas.microsoft.com/office/drawing/2014/main" id="{FF3E7079-60D6-4B7B-B4E5-12E45E64A84A}"/>
              </a:ext>
            </a:extLst>
          </p:cNvPr>
          <p:cNvSpPr>
            <a:spLocks xmlns:a="http://schemas.openxmlformats.org/drawingml/2006/main" noGrp="1"/>
          </p:cNvSpPr>
          <p:nvPr/>
        </p:nvSpPr>
        <p:spPr>
          <a:xfrm xmlns:a="http://schemas.openxmlformats.org/drawingml/2006/main">
            <a:off x="2876550" y="3714750"/>
            <a:ext cx="16954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필요한 그래프를 말한다</a:t>
            </a:r>
          </a:p>
        </p:txBody>
      </p:sp>
      <p:sp>
        <p:nvSpPr>
          <p:cNvPr id="18" name="">
            <a:extLst xmlns:a="http://schemas.openxmlformats.org/drawingml/2006/main">
              <a:ext uri="{FF2B5EF4-FFF2-40B4-BE49-F238E27FC236}">
                <a16:creationId xmlns:a16="http://schemas.microsoft.com/office/drawing/2014/main" id="{AAFC3E6B-E4CD-4BB8-8D48-8E6BF4A0B09E}"/>
              </a:ext>
            </a:extLst>
          </p:cNvPr>
          <p:cNvSpPr>
            <a:spLocks xmlns:a="http://schemas.openxmlformats.org/drawingml/2006/main" noGrp="1"/>
          </p:cNvSpPr>
          <p:nvPr/>
        </p:nvSpPr>
        <p:spPr>
          <a:xfrm xmlns:a="http://schemas.openxmlformats.org/drawingml/2006/main">
            <a:off x="4724400" y="3276600"/>
            <a:ext cx="19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1725" b="1">
                <a:solidFill>
                  <a:srgbClr val="FF5C00"/>
                </a:solidFill>
                <a:latin typeface="IBM Plex Sans KR"/>
                <a:ea typeface="IBM Plex Sans KR"/>
                <a:cs typeface="IBM Plex Sans KR"/>
              </a:defRPr>
            </a:pPr>
            <a:r>
              <a:rPr sz="1725" b="1">
                <a:solidFill>
                  <a:srgbClr val="FF5C00"/>
                </a:solidFill>
                <a:latin typeface="IBM Plex Sans KR"/>
                <a:ea typeface="IBM Plex Sans KR"/>
                <a:cs typeface="IBM Plex Sans KR"/>
              </a:rPr>
              <a:t>→</a:t>
            </a:r>
          </a:p>
        </p:txBody>
      </p:sp>
      <p:sp>
        <p:nvSpPr>
          <p:cNvPr id="19" name="">
            <a:extLst xmlns:a="http://schemas.openxmlformats.org/drawingml/2006/main">
              <a:ext uri="{FF2B5EF4-FFF2-40B4-BE49-F238E27FC236}">
                <a16:creationId xmlns:a16="http://schemas.microsoft.com/office/drawing/2014/main" id="{AA05AE95-3707-4923-AC32-E4FC41B9333A}"/>
              </a:ext>
            </a:extLst>
          </p:cNvPr>
          <p:cNvSpPr>
            <a:spLocks xmlns:a="http://schemas.openxmlformats.org/drawingml/2006/main" noGrp="1"/>
          </p:cNvSpPr>
          <p:nvPr/>
        </p:nvSpPr>
        <p:spPr>
          <a:xfrm xmlns:a="http://schemas.openxmlformats.org/drawingml/2006/main">
            <a:off x="4914900" y="2686050"/>
            <a:ext cx="2000250" cy="1695450"/>
          </a:xfrm>
          <a:prstGeom xmlns:a="http://schemas.openxmlformats.org/drawingml/2006/main" prst="roundRect">
            <a:avLst>
              <a:gd name="adj" fmla="val 6742"/>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20" name="">
            <a:extLst xmlns:a="http://schemas.openxmlformats.org/drawingml/2006/main">
              <a:ext uri="{FF2B5EF4-FFF2-40B4-BE49-F238E27FC236}">
                <a16:creationId xmlns:a16="http://schemas.microsoft.com/office/drawing/2014/main" id="{02E9B20C-0DCD-445D-A9F0-55339211B683}"/>
              </a:ext>
            </a:extLst>
          </p:cNvPr>
          <p:cNvSpPr>
            <a:spLocks xmlns:a="http://schemas.openxmlformats.org/drawingml/2006/main" noGrp="1"/>
          </p:cNvSpPr>
          <p:nvPr/>
        </p:nvSpPr>
        <p:spPr>
          <a:xfrm xmlns:a="http://schemas.openxmlformats.org/drawingml/2006/main">
            <a:off x="5067300" y="28575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l">
              <a:lnSpc>
                <a:spcPct val="112000"/>
              </a:lnSpc>
              <a:buNone/>
              <a:defRPr sz="1575" b="1">
                <a:solidFill>
                  <a:srgbClr val="FF5C00"/>
                </a:solidFill>
                <a:latin typeface="Archivo"/>
                <a:ea typeface="Archivo"/>
                <a:cs typeface="Archivo"/>
              </a:defRPr>
            </a:pPr>
            <a:r>
              <a:rPr sz="1575" b="1">
                <a:solidFill>
                  <a:srgbClr val="FF5C00"/>
                </a:solidFill>
                <a:latin typeface="Archivo"/>
                <a:ea typeface="Archivo"/>
                <a:cs typeface="Archivo"/>
              </a:rPr>
              <a:t>3</a:t>
            </a:r>
          </a:p>
        </p:txBody>
      </p:sp>
      <p:sp>
        <p:nvSpPr>
          <p:cNvPr id="21" name="">
            <a:extLst xmlns:a="http://schemas.openxmlformats.org/drawingml/2006/main">
              <a:ext uri="{FF2B5EF4-FFF2-40B4-BE49-F238E27FC236}">
                <a16:creationId xmlns:a16="http://schemas.microsoft.com/office/drawing/2014/main" id="{B170A81C-BD9B-4E12-8336-08784EC095D7}"/>
              </a:ext>
            </a:extLst>
          </p:cNvPr>
          <p:cNvSpPr>
            <a:spLocks xmlns:a="http://schemas.openxmlformats.org/drawingml/2006/main" noGrp="1"/>
          </p:cNvSpPr>
          <p:nvPr/>
        </p:nvSpPr>
        <p:spPr>
          <a:xfrm xmlns:a="http://schemas.openxmlformats.org/drawingml/2006/main">
            <a:off x="5067300" y="3248025"/>
            <a:ext cx="16954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실행</a:t>
            </a:r>
          </a:p>
        </p:txBody>
      </p:sp>
      <p:sp>
        <p:nvSpPr>
          <p:cNvPr id="22" name="">
            <a:extLst xmlns:a="http://schemas.openxmlformats.org/drawingml/2006/main">
              <a:ext uri="{FF2B5EF4-FFF2-40B4-BE49-F238E27FC236}">
                <a16:creationId xmlns:a16="http://schemas.microsoft.com/office/drawing/2014/main" id="{BBC1B2A4-F835-4286-B9C1-50C505C6D491}"/>
              </a:ext>
            </a:extLst>
          </p:cNvPr>
          <p:cNvSpPr>
            <a:spLocks xmlns:a="http://schemas.openxmlformats.org/drawingml/2006/main" noGrp="1"/>
          </p:cNvSpPr>
          <p:nvPr/>
        </p:nvSpPr>
        <p:spPr>
          <a:xfrm xmlns:a="http://schemas.openxmlformats.org/drawingml/2006/main">
            <a:off x="5067300" y="3714750"/>
            <a:ext cx="16954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AI가 만든 코드를 돌린다</a:t>
            </a:r>
          </a:p>
        </p:txBody>
      </p:sp>
      <p:sp>
        <p:nvSpPr>
          <p:cNvPr id="23" name="">
            <a:extLst xmlns:a="http://schemas.openxmlformats.org/drawingml/2006/main">
              <a:ext uri="{FF2B5EF4-FFF2-40B4-BE49-F238E27FC236}">
                <a16:creationId xmlns:a16="http://schemas.microsoft.com/office/drawing/2014/main" id="{A74C7B88-AC02-4263-AE8F-3E7621DCBB56}"/>
              </a:ext>
            </a:extLst>
          </p:cNvPr>
          <p:cNvSpPr>
            <a:spLocks xmlns:a="http://schemas.openxmlformats.org/drawingml/2006/main" noGrp="1"/>
          </p:cNvSpPr>
          <p:nvPr/>
        </p:nvSpPr>
        <p:spPr>
          <a:xfrm xmlns:a="http://schemas.openxmlformats.org/drawingml/2006/main">
            <a:off x="6915150" y="3276600"/>
            <a:ext cx="19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1725" b="1">
                <a:solidFill>
                  <a:srgbClr val="FF5C00"/>
                </a:solidFill>
                <a:latin typeface="IBM Plex Sans KR"/>
                <a:ea typeface="IBM Plex Sans KR"/>
                <a:cs typeface="IBM Plex Sans KR"/>
              </a:defRPr>
            </a:pPr>
            <a:r>
              <a:rPr sz="1725" b="1">
                <a:solidFill>
                  <a:srgbClr val="FF5C00"/>
                </a:solidFill>
                <a:latin typeface="IBM Plex Sans KR"/>
                <a:ea typeface="IBM Plex Sans KR"/>
                <a:cs typeface="IBM Plex Sans KR"/>
              </a:rPr>
              <a:t>→</a:t>
            </a:r>
          </a:p>
        </p:txBody>
      </p:sp>
      <p:sp>
        <p:nvSpPr>
          <p:cNvPr id="24" name="">
            <a:extLst xmlns:a="http://schemas.openxmlformats.org/drawingml/2006/main">
              <a:ext uri="{FF2B5EF4-FFF2-40B4-BE49-F238E27FC236}">
                <a16:creationId xmlns:a16="http://schemas.microsoft.com/office/drawing/2014/main" id="{038540F2-8C0C-462D-ABA5-68053929271F}"/>
              </a:ext>
            </a:extLst>
          </p:cNvPr>
          <p:cNvSpPr>
            <a:spLocks xmlns:a="http://schemas.openxmlformats.org/drawingml/2006/main" noGrp="1"/>
          </p:cNvSpPr>
          <p:nvPr/>
        </p:nvSpPr>
        <p:spPr>
          <a:xfrm xmlns:a="http://schemas.openxmlformats.org/drawingml/2006/main">
            <a:off x="7105650" y="2686050"/>
            <a:ext cx="2000250" cy="1695450"/>
          </a:xfrm>
          <a:prstGeom xmlns:a="http://schemas.openxmlformats.org/drawingml/2006/main" prst="roundRect">
            <a:avLst>
              <a:gd name="adj" fmla="val 6742"/>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25" name="">
            <a:extLst xmlns:a="http://schemas.openxmlformats.org/drawingml/2006/main">
              <a:ext uri="{FF2B5EF4-FFF2-40B4-BE49-F238E27FC236}">
                <a16:creationId xmlns:a16="http://schemas.microsoft.com/office/drawing/2014/main" id="{2CBE9BA3-01CB-47C1-ACB0-3CD425E3080D}"/>
              </a:ext>
            </a:extLst>
          </p:cNvPr>
          <p:cNvSpPr>
            <a:spLocks xmlns:a="http://schemas.openxmlformats.org/drawingml/2006/main" noGrp="1"/>
          </p:cNvSpPr>
          <p:nvPr/>
        </p:nvSpPr>
        <p:spPr>
          <a:xfrm xmlns:a="http://schemas.openxmlformats.org/drawingml/2006/main">
            <a:off x="7258050" y="28575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l">
              <a:lnSpc>
                <a:spcPct val="112000"/>
              </a:lnSpc>
              <a:buNone/>
              <a:defRPr sz="1575" b="1">
                <a:solidFill>
                  <a:srgbClr val="FF5C00"/>
                </a:solidFill>
                <a:latin typeface="Archivo"/>
                <a:ea typeface="Archivo"/>
                <a:cs typeface="Archivo"/>
              </a:defRPr>
            </a:pPr>
            <a:r>
              <a:rPr sz="1575" b="1">
                <a:solidFill>
                  <a:srgbClr val="FF5C00"/>
                </a:solidFill>
                <a:latin typeface="Archivo"/>
                <a:ea typeface="Archivo"/>
                <a:cs typeface="Archivo"/>
              </a:rPr>
              <a:t>4</a:t>
            </a:r>
          </a:p>
        </p:txBody>
      </p:sp>
      <p:sp>
        <p:nvSpPr>
          <p:cNvPr id="26" name="">
            <a:extLst xmlns:a="http://schemas.openxmlformats.org/drawingml/2006/main">
              <a:ext uri="{FF2B5EF4-FFF2-40B4-BE49-F238E27FC236}">
                <a16:creationId xmlns:a16="http://schemas.microsoft.com/office/drawing/2014/main" id="{DFE4DDE7-77B0-42A9-8E9E-7D56C9F25D55}"/>
              </a:ext>
            </a:extLst>
          </p:cNvPr>
          <p:cNvSpPr>
            <a:spLocks xmlns:a="http://schemas.openxmlformats.org/drawingml/2006/main" noGrp="1"/>
          </p:cNvSpPr>
          <p:nvPr/>
        </p:nvSpPr>
        <p:spPr>
          <a:xfrm xmlns:a="http://schemas.openxmlformats.org/drawingml/2006/main">
            <a:off x="7258050" y="3248025"/>
            <a:ext cx="16954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표시 확인</a:t>
            </a:r>
          </a:p>
        </p:txBody>
      </p:sp>
      <p:sp>
        <p:nvSpPr>
          <p:cNvPr id="27" name="">
            <a:extLst xmlns:a="http://schemas.openxmlformats.org/drawingml/2006/main">
              <a:ext uri="{FF2B5EF4-FFF2-40B4-BE49-F238E27FC236}">
                <a16:creationId xmlns:a16="http://schemas.microsoft.com/office/drawing/2014/main" id="{79BC0C1A-75F8-4502-99F2-04B37E19E0CF}"/>
              </a:ext>
            </a:extLst>
          </p:cNvPr>
          <p:cNvSpPr>
            <a:spLocks xmlns:a="http://schemas.openxmlformats.org/drawingml/2006/main" noGrp="1"/>
          </p:cNvSpPr>
          <p:nvPr/>
        </p:nvSpPr>
        <p:spPr>
          <a:xfrm xmlns:a="http://schemas.openxmlformats.org/drawingml/2006/main">
            <a:off x="7258050" y="3714750"/>
            <a:ext cx="16954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숫자·제목·축이</a:t>
            </a:r>
          </a:p>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올바르게 표시됐는가?</a:t>
            </a:r>
          </a:p>
        </p:txBody>
      </p:sp>
      <p:sp>
        <p:nvSpPr>
          <p:cNvPr id="28" name="">
            <a:extLst xmlns:a="http://schemas.openxmlformats.org/drawingml/2006/main">
              <a:ext uri="{FF2B5EF4-FFF2-40B4-BE49-F238E27FC236}">
                <a16:creationId xmlns:a16="http://schemas.microsoft.com/office/drawing/2014/main" id="{1BCE90E5-FE88-4EB8-B8FA-E24264BDA8F3}"/>
              </a:ext>
            </a:extLst>
          </p:cNvPr>
          <p:cNvSpPr>
            <a:spLocks xmlns:a="http://schemas.openxmlformats.org/drawingml/2006/main" noGrp="1"/>
          </p:cNvSpPr>
          <p:nvPr/>
        </p:nvSpPr>
        <p:spPr>
          <a:xfrm xmlns:a="http://schemas.openxmlformats.org/drawingml/2006/main">
            <a:off x="9105900" y="3276600"/>
            <a:ext cx="19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1725" b="1">
                <a:solidFill>
                  <a:srgbClr val="FF5C00"/>
                </a:solidFill>
                <a:latin typeface="IBM Plex Sans KR"/>
                <a:ea typeface="IBM Plex Sans KR"/>
                <a:cs typeface="IBM Plex Sans KR"/>
              </a:defRPr>
            </a:pPr>
            <a:r>
              <a:rPr sz="1725" b="1">
                <a:solidFill>
                  <a:srgbClr val="FF5C00"/>
                </a:solidFill>
                <a:latin typeface="IBM Plex Sans KR"/>
                <a:ea typeface="IBM Plex Sans KR"/>
                <a:cs typeface="IBM Plex Sans KR"/>
              </a:rPr>
              <a:t>→</a:t>
            </a:r>
          </a:p>
        </p:txBody>
      </p:sp>
      <p:sp>
        <p:nvSpPr>
          <p:cNvPr id="29" name="">
            <a:extLst xmlns:a="http://schemas.openxmlformats.org/drawingml/2006/main">
              <a:ext uri="{FF2B5EF4-FFF2-40B4-BE49-F238E27FC236}">
                <a16:creationId xmlns:a16="http://schemas.microsoft.com/office/drawing/2014/main" id="{E477A8F4-9866-4F26-B01B-9968951354ED}"/>
              </a:ext>
            </a:extLst>
          </p:cNvPr>
          <p:cNvSpPr>
            <a:spLocks xmlns:a="http://schemas.openxmlformats.org/drawingml/2006/main" noGrp="1"/>
          </p:cNvSpPr>
          <p:nvPr/>
        </p:nvSpPr>
        <p:spPr>
          <a:xfrm xmlns:a="http://schemas.openxmlformats.org/drawingml/2006/main">
            <a:off x="9296400" y="2686050"/>
            <a:ext cx="2000250" cy="1695450"/>
          </a:xfrm>
          <a:prstGeom xmlns:a="http://schemas.openxmlformats.org/drawingml/2006/main" prst="roundRect">
            <a:avLst>
              <a:gd name="adj" fmla="val 6742"/>
            </a:avLst>
          </a:prstGeom>
          <a:solidFill xmlns:a="http://schemas.openxmlformats.org/drawingml/2006/main">
            <a:srgbClr val="E7F2ED"/>
          </a:solidFill>
          <a:ln xmlns:a="http://schemas.openxmlformats.org/drawingml/2006/main" w="9525">
            <a:solidFill>
              <a:srgbClr val="0E7C86"/>
            </a:solidFill>
            <a:prstDash val="solid"/>
          </a:ln>
        </p:spPr>
        <p:txBody xmlns:a="http://schemas.openxmlformats.org/drawingml/2006/main">
          <a:bodyPr/>
          <a:p/>
        </p:txBody>
      </p:sp>
      <p:sp>
        <p:nvSpPr>
          <p:cNvPr id="30" name="">
            <a:extLst xmlns:a="http://schemas.openxmlformats.org/drawingml/2006/main">
              <a:ext uri="{FF2B5EF4-FFF2-40B4-BE49-F238E27FC236}">
                <a16:creationId xmlns:a16="http://schemas.microsoft.com/office/drawing/2014/main" id="{805D5881-A257-4755-905F-AF9331625E44}"/>
              </a:ext>
            </a:extLst>
          </p:cNvPr>
          <p:cNvSpPr>
            <a:spLocks xmlns:a="http://schemas.openxmlformats.org/drawingml/2006/main" noGrp="1"/>
          </p:cNvSpPr>
          <p:nvPr/>
        </p:nvSpPr>
        <p:spPr>
          <a:xfrm xmlns:a="http://schemas.openxmlformats.org/drawingml/2006/main">
            <a:off x="9448800" y="28575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l">
              <a:lnSpc>
                <a:spcPct val="112000"/>
              </a:lnSpc>
              <a:buNone/>
              <a:defRPr sz="1575" b="1">
                <a:solidFill>
                  <a:srgbClr val="0E7C86"/>
                </a:solidFill>
                <a:latin typeface="Archivo"/>
                <a:ea typeface="Archivo"/>
                <a:cs typeface="Archivo"/>
              </a:defRPr>
            </a:pPr>
            <a:r>
              <a:rPr sz="1575" b="1">
                <a:solidFill>
                  <a:srgbClr val="0E7C86"/>
                </a:solidFill>
                <a:latin typeface="Archivo"/>
                <a:ea typeface="Archivo"/>
                <a:cs typeface="Archivo"/>
              </a:rPr>
              <a:t>5</a:t>
            </a:r>
          </a:p>
        </p:txBody>
      </p:sp>
      <p:sp>
        <p:nvSpPr>
          <p:cNvPr id="31" name="">
            <a:extLst xmlns:a="http://schemas.openxmlformats.org/drawingml/2006/main">
              <a:ext uri="{FF2B5EF4-FFF2-40B4-BE49-F238E27FC236}">
                <a16:creationId xmlns:a16="http://schemas.microsoft.com/office/drawing/2014/main" id="{39F37F3A-E964-4A0E-B61C-9D139D6E653D}"/>
              </a:ext>
            </a:extLst>
          </p:cNvPr>
          <p:cNvSpPr>
            <a:spLocks xmlns:a="http://schemas.openxmlformats.org/drawingml/2006/main" noGrp="1"/>
          </p:cNvSpPr>
          <p:nvPr/>
        </p:nvSpPr>
        <p:spPr>
          <a:xfrm xmlns:a="http://schemas.openxmlformats.org/drawingml/2006/main">
            <a:off x="9448800" y="3248025"/>
            <a:ext cx="16954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기록·제출</a:t>
            </a:r>
          </a:p>
        </p:txBody>
      </p:sp>
      <p:sp>
        <p:nvSpPr>
          <p:cNvPr id="32" name="">
            <a:extLst xmlns:a="http://schemas.openxmlformats.org/drawingml/2006/main">
              <a:ext uri="{FF2B5EF4-FFF2-40B4-BE49-F238E27FC236}">
                <a16:creationId xmlns:a16="http://schemas.microsoft.com/office/drawing/2014/main" id="{68AB8C2D-C2E8-4073-8D23-18C62627FDD1}"/>
              </a:ext>
            </a:extLst>
          </p:cNvPr>
          <p:cNvSpPr>
            <a:spLocks xmlns:a="http://schemas.openxmlformats.org/drawingml/2006/main" noGrp="1"/>
          </p:cNvSpPr>
          <p:nvPr/>
        </p:nvSpPr>
        <p:spPr>
          <a:xfrm xmlns:a="http://schemas.openxmlformats.org/drawingml/2006/main">
            <a:off x="9448800" y="3714750"/>
            <a:ext cx="16954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과정을 Notebook에 남긴다</a:t>
            </a:r>
          </a:p>
        </p:txBody>
      </p:sp>
      <p:sp>
        <p:nvSpPr>
          <p:cNvPr id="33" name="">
            <a:extLst xmlns:a="http://schemas.openxmlformats.org/drawingml/2006/main">
              <a:ext uri="{FF2B5EF4-FFF2-40B4-BE49-F238E27FC236}">
                <a16:creationId xmlns:a16="http://schemas.microsoft.com/office/drawing/2014/main" id="{25DC38BC-E6D1-456C-B0A5-C1A08BFEB47D}"/>
              </a:ext>
            </a:extLst>
          </p:cNvPr>
          <p:cNvSpPr>
            <a:spLocks xmlns:a="http://schemas.openxmlformats.org/drawingml/2006/main" noGrp="1"/>
          </p:cNvSpPr>
          <p:nvPr/>
        </p:nvSpPr>
        <p:spPr>
          <a:xfrm xmlns:a="http://schemas.openxmlformats.org/drawingml/2006/main">
            <a:off x="952500" y="4953000"/>
            <a:ext cx="10287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725" b="1">
                <a:solidFill>
                  <a:srgbClr val="34373D"/>
                </a:solidFill>
                <a:latin typeface="IBM Plex Sans KR"/>
                <a:ea typeface="IBM Plex Sans KR"/>
                <a:cs typeface="IBM Plex Sans KR"/>
              </a:defRPr>
            </a:pPr>
            <a:r>
              <a:rPr sz="1725" b="1">
                <a:solidFill>
                  <a:srgbClr val="34373D"/>
                </a:solidFill>
                <a:latin typeface="IBM Plex Sans KR"/>
                <a:ea typeface="IBM Plex Sans KR"/>
                <a:cs typeface="IBM Plex Sans KR"/>
              </a:rPr>
              <a:t>대시보드 전체가 아니라, 교사가 지정한 그래프 한 개를 완성합니다.</a:t>
            </a:r>
          </a:p>
        </p:txBody>
      </p:sp>
      <p:sp>
        <p:nvSpPr>
          <p:cNvPr id="34" name="">
            <a:extLst xmlns:a="http://schemas.openxmlformats.org/drawingml/2006/main">
              <a:ext uri="{FF2B5EF4-FFF2-40B4-BE49-F238E27FC236}">
                <a16:creationId xmlns:a16="http://schemas.microsoft.com/office/drawing/2014/main" id="{8365D98E-4C16-4900-978D-0E44CD71B32F}"/>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2쪽</a:t>
            </a:r>
          </a:p>
        </p:txBody>
      </p:sp>
    </p:spTree>
    <p:extLst>
      <p:ext uri="{BB962C8B-B14F-4D97-AF65-F5344CB8AC3E}">
        <p14:creationId xmlns:p14="http://schemas.microsoft.com/office/powerpoint/2010/main" val="168548515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E46CE8A-4F6C-4413-AE7E-7EB0536FA38C}"/>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A585AB99-487D-4A39-BF64-C33638208DC7}"/>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8585ACD2-B3B4-4D07-9198-C016A642432C}"/>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49AA1E21-E13B-466F-8F1E-188B143258C1}"/>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OpenCode는 학생의 요청을 AI에게 전달합니다</a:t>
            </a:r>
          </a:p>
        </p:txBody>
      </p:sp>
      <p:sp>
        <p:nvSpPr>
          <p:cNvPr id="5" name="">
            <a:extLst xmlns:a="http://schemas.openxmlformats.org/drawingml/2006/main">
              <a:ext uri="{FF2B5EF4-FFF2-40B4-BE49-F238E27FC236}">
                <a16:creationId xmlns:a16="http://schemas.microsoft.com/office/drawing/2014/main" id="{89E424B4-D138-4388-990B-86ECBA70E276}"/>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8B041F88-F8C9-4E35-B364-B2E333FA28E1}"/>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05</a:t>
            </a:r>
          </a:p>
        </p:txBody>
      </p:sp>
      <p:sp>
        <p:nvSpPr>
          <p:cNvPr id="15" name="">
            <a:extLst xmlns:a="http://schemas.openxmlformats.org/drawingml/2006/main">
              <a:ext uri="{FF2B5EF4-FFF2-40B4-BE49-F238E27FC236}">
                <a16:creationId xmlns:a16="http://schemas.microsoft.com/office/drawing/2014/main" id="{1A89A2B6-FF5A-4FCC-83B8-A46912E0931B}"/>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3–4쪽</a:t>
            </a:r>
          </a:p>
        </p:txBody>
      </p:sp>
      <p:sp>
        <p:nvSpPr>
          <p:cNvPr id="17" name="">
            <a:extLst xmlns:a="http://schemas.openxmlformats.org/drawingml/2006/main">
              <a:ext uri="{FF2B5EF4-FFF2-40B4-BE49-F238E27FC236}">
                <a16:creationId xmlns:a16="http://schemas.microsoft.com/office/drawing/2014/main" id="{B5BE43F8-79BD-41D0-B68B-819EB7055672}"/>
              </a:ext>
            </a:extLst>
          </p:cNvPr>
          <p:cNvSpPr>
            <a:spLocks xmlns:a="http://schemas.openxmlformats.org/drawingml/2006/main" noGrp="1"/>
          </p:cNvSpPr>
          <p:nvPr/>
        </p:nvSpPr>
        <p:spPr>
          <a:xfrm xmlns:a="http://schemas.openxmlformats.org/drawingml/2006/main">
            <a:off x="781050" y="1885950"/>
            <a:ext cx="10629900" cy="3219450"/>
          </a:xfrm>
          <a:prstGeom xmlns:a="http://schemas.openxmlformats.org/drawingml/2006/main" prst="roundRect">
            <a:avLst>
              <a:gd name="adj" fmla="val 2367"/>
            </a:avLst>
          </a:prstGeom>
          <a:noFill xmlns:a="http://schemas.openxmlformats.org/drawingml/2006/main"/>
          <a:ln xmlns:a="http://schemas.openxmlformats.org/drawingml/2006/main" w="19050">
            <a:solidFill>
              <a:srgbClr val="CBD5E1"/>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63CF6CBE-DB6F-4EFF-B6CC-78C7A8980C74}"/>
              </a:ext>
            </a:extLst>
          </p:cNvPr>
          <p:cNvSpPr>
            <a:spLocks xmlns:a="http://schemas.openxmlformats.org/drawingml/2006/main" noGrp="1"/>
          </p:cNvSpPr>
          <p:nvPr/>
        </p:nvSpPr>
        <p:spPr>
          <a:xfrm xmlns:a="http://schemas.openxmlformats.org/drawingml/2006/main">
            <a:off x="1009650" y="2038350"/>
            <a:ext cx="238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500" b="1">
                <a:solidFill>
                  <a:srgbClr val="475569"/>
                </a:solidFill>
                <a:latin typeface="IBM Plex Sans KR"/>
                <a:ea typeface="IBM Plex Sans KR"/>
                <a:cs typeface="IBM Plex Sans KR"/>
              </a:defRPr>
            </a:pPr>
            <a:r>
              <a:rPr sz="1500" b="1">
                <a:solidFill>
                  <a:srgbClr val="475569"/>
                </a:solidFill>
                <a:latin typeface="IBM Plex Sans KR"/>
                <a:ea typeface="IBM Plex Sans KR"/>
                <a:cs typeface="IBM Plex Sans KR"/>
              </a:rPr>
              <a:t>VS Code 작업 공간</a:t>
            </a:r>
          </a:p>
        </p:txBody>
      </p:sp>
      <p:sp>
        <p:nvSpPr>
          <p:cNvPr id="19" name="">
            <a:extLst xmlns:a="http://schemas.openxmlformats.org/drawingml/2006/main">
              <a:ext uri="{FF2B5EF4-FFF2-40B4-BE49-F238E27FC236}">
                <a16:creationId xmlns:a16="http://schemas.microsoft.com/office/drawing/2014/main" id="{1900FD3A-DD10-44EC-935D-946124577AF4}"/>
              </a:ext>
            </a:extLst>
          </p:cNvPr>
          <p:cNvSpPr>
            <a:spLocks xmlns:a="http://schemas.openxmlformats.org/drawingml/2006/main" noGrp="1"/>
          </p:cNvSpPr>
          <p:nvPr/>
        </p:nvSpPr>
        <p:spPr>
          <a:xfrm xmlns:a="http://schemas.openxmlformats.org/drawingml/2006/main">
            <a:off x="2038350" y="2857500"/>
            <a:ext cx="1714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1">
                <a:solidFill>
                  <a:srgbClr val="25282D"/>
                </a:solidFill>
                <a:latin typeface="IBM Plex Sans KR"/>
                <a:ea typeface="IBM Plex Sans KR"/>
                <a:cs typeface="IBM Plex Sans KR"/>
              </a:defRPr>
            </a:pPr>
            <a:r>
              <a:rPr sz="2025" b="1">
                <a:solidFill>
                  <a:srgbClr val="25282D"/>
                </a:solidFill>
                <a:latin typeface="IBM Plex Sans KR"/>
                <a:ea typeface="IBM Plex Sans KR"/>
                <a:cs typeface="IBM Plex Sans KR"/>
              </a:rPr>
              <a:t>학생</a:t>
            </a:r>
          </a:p>
        </p:txBody>
      </p:sp>
      <p:sp>
        <p:nvSpPr>
          <p:cNvPr id="20" name="">
            <a:extLst xmlns:a="http://schemas.openxmlformats.org/drawingml/2006/main">
              <a:ext uri="{FF2B5EF4-FFF2-40B4-BE49-F238E27FC236}">
                <a16:creationId xmlns:a16="http://schemas.microsoft.com/office/drawing/2014/main" id="{65177D5A-1AC0-4867-9B5B-436190B9243C}"/>
              </a:ext>
            </a:extLst>
          </p:cNvPr>
          <p:cNvSpPr>
            <a:spLocks xmlns:a="http://schemas.openxmlformats.org/drawingml/2006/main" noGrp="1"/>
          </p:cNvSpPr>
          <p:nvPr/>
        </p:nvSpPr>
        <p:spPr>
          <a:xfrm xmlns:a="http://schemas.openxmlformats.org/drawingml/2006/main">
            <a:off x="1943100" y="3371850"/>
            <a:ext cx="190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75">
                <a:solidFill>
                  <a:srgbClr val="64748B"/>
                </a:solidFill>
                <a:latin typeface="IBM Plex Sans KR"/>
                <a:ea typeface="IBM Plex Sans KR"/>
                <a:cs typeface="IBM Plex Sans KR"/>
              </a:defRPr>
            </a:pPr>
            <a:r>
              <a:rPr sz="1275">
                <a:solidFill>
                  <a:srgbClr val="64748B"/>
                </a:solidFill>
                <a:latin typeface="IBM Plex Sans KR"/>
                <a:ea typeface="IBM Plex Sans KR"/>
                <a:cs typeface="IBM Plex Sans KR"/>
              </a:rPr>
              <a:t>요청하고 결과를 읽음</a:t>
            </a:r>
          </a:p>
        </p:txBody>
      </p:sp>
      <p:sp>
        <p:nvSpPr>
          <p:cNvPr id="21" name="">
            <a:extLst xmlns:a="http://schemas.openxmlformats.org/drawingml/2006/main">
              <a:ext uri="{FF2B5EF4-FFF2-40B4-BE49-F238E27FC236}">
                <a16:creationId xmlns:a16="http://schemas.microsoft.com/office/drawing/2014/main" id="{B88AE17F-B52C-4081-93F0-F9B1E31C9796}"/>
              </a:ext>
            </a:extLst>
          </p:cNvPr>
          <p:cNvSpPr>
            <a:spLocks xmlns:a="http://schemas.openxmlformats.org/drawingml/2006/main" noGrp="1"/>
          </p:cNvSpPr>
          <p:nvPr/>
        </p:nvSpPr>
        <p:spPr>
          <a:xfrm xmlns:a="http://schemas.openxmlformats.org/drawingml/2006/main">
            <a:off x="3924300" y="3028950"/>
            <a:ext cx="6858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250" b="1">
                <a:solidFill>
                  <a:srgbClr val="F97316"/>
                </a:solidFill>
                <a:latin typeface="IBM Plex Sans KR"/>
                <a:ea typeface="IBM Plex Sans KR"/>
                <a:cs typeface="IBM Plex Sans KR"/>
              </a:defRPr>
            </a:pPr>
            <a:r>
              <a:rPr sz="2250" b="1">
                <a:solidFill>
                  <a:srgbClr val="F97316"/>
                </a:solidFill>
                <a:latin typeface="IBM Plex Sans KR"/>
                <a:ea typeface="IBM Plex Sans KR"/>
                <a:cs typeface="IBM Plex Sans KR"/>
              </a:rPr>
              <a:t>⇄</a:t>
            </a:r>
          </a:p>
        </p:txBody>
      </p:sp>
      <p:sp>
        <p:nvSpPr>
          <p:cNvPr id="22" name="">
            <a:extLst xmlns:a="http://schemas.openxmlformats.org/drawingml/2006/main">
              <a:ext uri="{FF2B5EF4-FFF2-40B4-BE49-F238E27FC236}">
                <a16:creationId xmlns:a16="http://schemas.microsoft.com/office/drawing/2014/main" id="{4EBFD4C6-7EFB-4323-85FE-ED8B566141EC}"/>
              </a:ext>
            </a:extLst>
          </p:cNvPr>
          <p:cNvSpPr>
            <a:spLocks xmlns:a="http://schemas.openxmlformats.org/drawingml/2006/main" noGrp="1"/>
          </p:cNvSpPr>
          <p:nvPr/>
        </p:nvSpPr>
        <p:spPr>
          <a:xfrm xmlns:a="http://schemas.openxmlformats.org/drawingml/2006/main">
            <a:off x="4667250" y="2609850"/>
            <a:ext cx="2857500" cy="1257300"/>
          </a:xfrm>
          <a:prstGeom xmlns:a="http://schemas.openxmlformats.org/drawingml/2006/main" prst="roundRect">
            <a:avLst>
              <a:gd name="adj" fmla="val 6061"/>
            </a:avLst>
          </a:prstGeom>
          <a:noFill xmlns:a="http://schemas.openxmlformats.org/drawingml/2006/main"/>
          <a:ln xmlns:a="http://schemas.openxmlformats.org/drawingml/2006/main" w="19050">
            <a:solidFill>
              <a:srgbClr val="FB923C"/>
            </a:solidFill>
            <a:prstDash val="solid"/>
          </a:ln>
        </p:spPr>
        <p:txBody xmlns:a="http://schemas.openxmlformats.org/drawingml/2006/main">
          <a:bodyPr/>
          <a:p/>
        </p:txBody>
      </p:sp>
      <p:sp>
        <p:nvSpPr>
          <p:cNvPr id="23" name="">
            <a:extLst xmlns:a="http://schemas.openxmlformats.org/drawingml/2006/main">
              <a:ext uri="{FF2B5EF4-FFF2-40B4-BE49-F238E27FC236}">
                <a16:creationId xmlns:a16="http://schemas.microsoft.com/office/drawing/2014/main" id="{BF3614A0-1969-49A3-8963-C73AEE4839A2}"/>
              </a:ext>
            </a:extLst>
          </p:cNvPr>
          <p:cNvSpPr>
            <a:spLocks xmlns:a="http://schemas.openxmlformats.org/drawingml/2006/main" noGrp="1"/>
          </p:cNvSpPr>
          <p:nvPr/>
        </p:nvSpPr>
        <p:spPr>
          <a:xfrm xmlns:a="http://schemas.openxmlformats.org/drawingml/2006/main">
            <a:off x="4953000" y="2857500"/>
            <a:ext cx="2286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100" b="1">
                <a:solidFill>
                  <a:srgbClr val="C2410C"/>
                </a:solidFill>
                <a:latin typeface="IBM Plex Sans KR"/>
                <a:ea typeface="IBM Plex Sans KR"/>
                <a:cs typeface="IBM Plex Sans KR"/>
              </a:defRPr>
            </a:pPr>
            <a:r>
              <a:rPr sz="2100" b="1">
                <a:solidFill>
                  <a:srgbClr val="C2410C"/>
                </a:solidFill>
                <a:latin typeface="IBM Plex Sans KR"/>
                <a:ea typeface="IBM Plex Sans KR"/>
                <a:cs typeface="IBM Plex Sans KR"/>
              </a:rPr>
              <a:t>OpenCode</a:t>
            </a:r>
          </a:p>
        </p:txBody>
      </p:sp>
      <p:sp>
        <p:nvSpPr>
          <p:cNvPr id="24" name="">
            <a:extLst xmlns:a="http://schemas.openxmlformats.org/drawingml/2006/main">
              <a:ext uri="{FF2B5EF4-FFF2-40B4-BE49-F238E27FC236}">
                <a16:creationId xmlns:a16="http://schemas.microsoft.com/office/drawing/2014/main" id="{8560F2E1-21D3-4F90-8B46-326DB2962086}"/>
              </a:ext>
            </a:extLst>
          </p:cNvPr>
          <p:cNvSpPr>
            <a:spLocks xmlns:a="http://schemas.openxmlformats.org/drawingml/2006/main" noGrp="1"/>
          </p:cNvSpPr>
          <p:nvPr/>
        </p:nvSpPr>
        <p:spPr>
          <a:xfrm xmlns:a="http://schemas.openxmlformats.org/drawingml/2006/main">
            <a:off x="4876800" y="3314700"/>
            <a:ext cx="24384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00">
                <a:solidFill>
                  <a:srgbClr val="7C2D12"/>
                </a:solidFill>
                <a:latin typeface="IBM Plex Sans KR"/>
                <a:ea typeface="IBM Plex Sans KR"/>
                <a:cs typeface="IBM Plex Sans KR"/>
              </a:defRPr>
            </a:pPr>
            <a:r>
              <a:rPr sz="1200">
                <a:solidFill>
                  <a:srgbClr val="7C2D12"/>
                </a:solidFill>
                <a:latin typeface="IBM Plex Sans KR"/>
                <a:ea typeface="IBM Plex Sans KR"/>
                <a:cs typeface="IBM Plex Sans KR"/>
              </a:rPr>
              <a:t>요청을 AI에게 전달하고 파일·도구를 연결</a:t>
            </a:r>
          </a:p>
        </p:txBody>
      </p:sp>
      <p:sp>
        <p:nvSpPr>
          <p:cNvPr id="25" name="">
            <a:extLst xmlns:a="http://schemas.openxmlformats.org/drawingml/2006/main">
              <a:ext uri="{FF2B5EF4-FFF2-40B4-BE49-F238E27FC236}">
                <a16:creationId xmlns:a16="http://schemas.microsoft.com/office/drawing/2014/main" id="{047E198D-4B02-4207-8641-1A4775F20B12}"/>
              </a:ext>
            </a:extLst>
          </p:cNvPr>
          <p:cNvSpPr>
            <a:spLocks xmlns:a="http://schemas.openxmlformats.org/drawingml/2006/main" noGrp="1"/>
          </p:cNvSpPr>
          <p:nvPr/>
        </p:nvSpPr>
        <p:spPr>
          <a:xfrm xmlns:a="http://schemas.openxmlformats.org/drawingml/2006/main">
            <a:off x="7581900" y="3028950"/>
            <a:ext cx="6858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250" b="1">
                <a:solidFill>
                  <a:srgbClr val="F97316"/>
                </a:solidFill>
                <a:latin typeface="IBM Plex Sans KR"/>
                <a:ea typeface="IBM Plex Sans KR"/>
                <a:cs typeface="IBM Plex Sans KR"/>
              </a:defRPr>
            </a:pPr>
            <a:r>
              <a:rPr sz="2250" b="1">
                <a:solidFill>
                  <a:srgbClr val="F97316"/>
                </a:solidFill>
                <a:latin typeface="IBM Plex Sans KR"/>
                <a:ea typeface="IBM Plex Sans KR"/>
                <a:cs typeface="IBM Plex Sans KR"/>
              </a:rPr>
              <a:t>⇄</a:t>
            </a:r>
          </a:p>
        </p:txBody>
      </p:sp>
      <p:sp>
        <p:nvSpPr>
          <p:cNvPr id="26" name="">
            <a:extLst xmlns:a="http://schemas.openxmlformats.org/drawingml/2006/main">
              <a:ext uri="{FF2B5EF4-FFF2-40B4-BE49-F238E27FC236}">
                <a16:creationId xmlns:a16="http://schemas.microsoft.com/office/drawing/2014/main" id="{AF20F658-91ED-4E56-846C-73B349B82ACE}"/>
              </a:ext>
            </a:extLst>
          </p:cNvPr>
          <p:cNvSpPr>
            <a:spLocks xmlns:a="http://schemas.openxmlformats.org/drawingml/2006/main" noGrp="1"/>
          </p:cNvSpPr>
          <p:nvPr/>
        </p:nvSpPr>
        <p:spPr>
          <a:xfrm xmlns:a="http://schemas.openxmlformats.org/drawingml/2006/main">
            <a:off x="8382000" y="2857500"/>
            <a:ext cx="1714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1">
                <a:solidFill>
                  <a:srgbClr val="25282D"/>
                </a:solidFill>
                <a:latin typeface="IBM Plex Sans KR"/>
                <a:ea typeface="IBM Plex Sans KR"/>
                <a:cs typeface="IBM Plex Sans KR"/>
              </a:defRPr>
            </a:pPr>
            <a:r>
              <a:rPr sz="2025" b="1">
                <a:solidFill>
                  <a:srgbClr val="25282D"/>
                </a:solidFill>
                <a:latin typeface="IBM Plex Sans KR"/>
                <a:ea typeface="IBM Plex Sans KR"/>
                <a:cs typeface="IBM Plex Sans KR"/>
              </a:rPr>
              <a:t>Python</a:t>
            </a:r>
          </a:p>
        </p:txBody>
      </p:sp>
      <p:sp>
        <p:nvSpPr>
          <p:cNvPr id="27" name="">
            <a:extLst xmlns:a="http://schemas.openxmlformats.org/drawingml/2006/main">
              <a:ext uri="{FF2B5EF4-FFF2-40B4-BE49-F238E27FC236}">
                <a16:creationId xmlns:a16="http://schemas.microsoft.com/office/drawing/2014/main" id="{33340F57-2B6C-4879-B42B-50BFCBE0D702}"/>
              </a:ext>
            </a:extLst>
          </p:cNvPr>
          <p:cNvSpPr>
            <a:spLocks xmlns:a="http://schemas.openxmlformats.org/drawingml/2006/main" noGrp="1"/>
          </p:cNvSpPr>
          <p:nvPr/>
        </p:nvSpPr>
        <p:spPr>
          <a:xfrm xmlns:a="http://schemas.openxmlformats.org/drawingml/2006/main">
            <a:off x="8172450" y="3371850"/>
            <a:ext cx="2152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75">
                <a:solidFill>
                  <a:srgbClr val="64748B"/>
                </a:solidFill>
                <a:latin typeface="IBM Plex Sans KR"/>
                <a:ea typeface="IBM Plex Sans KR"/>
                <a:cs typeface="IBM Plex Sans KR"/>
              </a:defRPr>
            </a:pPr>
            <a:r>
              <a:rPr sz="1275">
                <a:solidFill>
                  <a:srgbClr val="64748B"/>
                </a:solidFill>
                <a:latin typeface="IBM Plex Sans KR"/>
                <a:ea typeface="IBM Plex Sans KR"/>
                <a:cs typeface="IBM Plex Sans KR"/>
              </a:rPr>
              <a:t>컴퓨터가 실행할 코드의 언어</a:t>
            </a:r>
          </a:p>
        </p:txBody>
      </p:sp>
      <p:sp>
        <p:nvSpPr>
          <p:cNvPr id="28" name="">
            <a:extLst xmlns:a="http://schemas.openxmlformats.org/drawingml/2006/main">
              <a:ext uri="{FF2B5EF4-FFF2-40B4-BE49-F238E27FC236}">
                <a16:creationId xmlns:a16="http://schemas.microsoft.com/office/drawing/2014/main" id="{F9F5E1D8-ED1D-496B-96B0-FFEF75EFAB7F}"/>
              </a:ext>
            </a:extLst>
          </p:cNvPr>
          <p:cNvSpPr>
            <a:spLocks xmlns:a="http://schemas.openxmlformats.org/drawingml/2006/main" noGrp="1"/>
          </p:cNvSpPr>
          <p:nvPr/>
        </p:nvSpPr>
        <p:spPr>
          <a:xfrm xmlns:a="http://schemas.openxmlformats.org/drawingml/2006/main">
            <a:off x="2038350" y="4210050"/>
            <a:ext cx="8096250" cy="628650"/>
          </a:xfrm>
          <a:prstGeom xmlns:a="http://schemas.openxmlformats.org/drawingml/2006/main" prst="roundRect">
            <a:avLst>
              <a:gd name="adj" fmla="val 12121"/>
            </a:avLst>
          </a:prstGeom>
          <a:noFill xmlns:a="http://schemas.openxmlformats.org/drawingml/2006/main"/>
          <a:ln xmlns:a="http://schemas.openxmlformats.org/drawingml/2006/main" w="9525">
            <a:solidFill>
              <a:srgbClr val="A5B4FC"/>
            </a:solidFill>
            <a:prstDash val="solid"/>
          </a:ln>
        </p:spPr>
        <p:txBody xmlns:a="http://schemas.openxmlformats.org/drawingml/2006/main">
          <a:bodyPr/>
          <a:p/>
        </p:txBody>
      </p:sp>
      <p:sp>
        <p:nvSpPr>
          <p:cNvPr id="29" name="">
            <a:extLst xmlns:a="http://schemas.openxmlformats.org/drawingml/2006/main">
              <a:ext uri="{FF2B5EF4-FFF2-40B4-BE49-F238E27FC236}">
                <a16:creationId xmlns:a16="http://schemas.microsoft.com/office/drawing/2014/main" id="{C7271931-7D7A-4889-AC15-BCB79F587576}"/>
              </a:ext>
            </a:extLst>
          </p:cNvPr>
          <p:cNvSpPr>
            <a:spLocks xmlns:a="http://schemas.openxmlformats.org/drawingml/2006/main" noGrp="1"/>
          </p:cNvSpPr>
          <p:nvPr/>
        </p:nvSpPr>
        <p:spPr>
          <a:xfrm xmlns:a="http://schemas.openxmlformats.org/drawingml/2006/main">
            <a:off x="2343150" y="4343400"/>
            <a:ext cx="74866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75" b="1">
                <a:solidFill>
                  <a:srgbClr val="3730A3"/>
                </a:solidFill>
                <a:latin typeface="IBM Plex Sans KR"/>
                <a:ea typeface="IBM Plex Sans KR"/>
                <a:cs typeface="IBM Plex Sans KR"/>
              </a:defRPr>
            </a:pPr>
            <a:r>
              <a:rPr sz="1575" b="1">
                <a:solidFill>
                  <a:srgbClr val="3730A3"/>
                </a:solidFill>
                <a:latin typeface="IBM Plex Sans KR"/>
                <a:ea typeface="IBM Plex Sans KR"/>
                <a:cs typeface="IBM Plex Sans KR"/>
              </a:rPr>
              <a:t>AI 모델</a:t>
            </a:r>
          </a:p>
        </p:txBody>
      </p:sp>
      <p:sp>
        <p:nvSpPr>
          <p:cNvPr id="30" name="">
            <a:extLst xmlns:a="http://schemas.openxmlformats.org/drawingml/2006/main">
              <a:ext uri="{FF2B5EF4-FFF2-40B4-BE49-F238E27FC236}">
                <a16:creationId xmlns:a16="http://schemas.microsoft.com/office/drawing/2014/main" id="{EBBCE74E-51A6-4BDB-AF2A-06B2B7980496}"/>
              </a:ext>
            </a:extLst>
          </p:cNvPr>
          <p:cNvSpPr>
            <a:spLocks xmlns:a="http://schemas.openxmlformats.org/drawingml/2006/main" noGrp="1"/>
          </p:cNvSpPr>
          <p:nvPr/>
        </p:nvSpPr>
        <p:spPr>
          <a:xfrm xmlns:a="http://schemas.openxmlformats.org/drawingml/2006/main">
            <a:off x="1466850" y="5334000"/>
            <a:ext cx="9258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a:solidFill>
                  <a:srgbClr val="475569"/>
                </a:solidFill>
                <a:latin typeface="IBM Plex Sans KR"/>
                <a:ea typeface="IBM Plex Sans KR"/>
                <a:cs typeface="IBM Plex Sans KR"/>
              </a:defRPr>
            </a:pPr>
            <a:r>
              <a:rPr sz="1350">
                <a:solidFill>
                  <a:srgbClr val="475569"/>
                </a:solidFill>
                <a:latin typeface="IBM Plex Sans KR"/>
                <a:ea typeface="IBM Plex Sans KR"/>
                <a:cs typeface="IBM Plex Sans KR"/>
              </a:rPr>
              <a:t>에이전트: 사용자의 요청을 받아 AI·파일·도구를 연결해 작업을 진행하는 프로그램</a:t>
            </a:r>
          </a:p>
        </p:txBody>
      </p:sp>
      <p:sp>
        <p:nvSpPr>
          <p:cNvPr id="31" name="">
            <a:extLst xmlns:a="http://schemas.openxmlformats.org/drawingml/2006/main">
              <a:ext uri="{FF2B5EF4-FFF2-40B4-BE49-F238E27FC236}">
                <a16:creationId xmlns:a16="http://schemas.microsoft.com/office/drawing/2014/main" id="{84C1F17B-5861-4A26-9B57-3C50339DC572}"/>
              </a:ext>
            </a:extLst>
          </p:cNvPr>
          <p:cNvSpPr>
            <a:spLocks xmlns:a="http://schemas.openxmlformats.org/drawingml/2006/main" noGrp="1"/>
          </p:cNvSpPr>
          <p:nvPr/>
        </p:nvSpPr>
        <p:spPr>
          <a:xfrm xmlns:a="http://schemas.openxmlformats.org/drawingml/2006/main">
            <a:off x="5848350" y="3848100"/>
            <a:ext cx="495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100" b="1">
                <a:solidFill>
                  <a:srgbClr val="F97316"/>
                </a:solidFill>
                <a:latin typeface="IBM Plex Sans KR"/>
                <a:ea typeface="IBM Plex Sans KR"/>
                <a:cs typeface="IBM Plex Sans KR"/>
              </a:defRPr>
            </a:pPr>
            <a:r>
              <a:rPr sz="2100" b="1">
                <a:solidFill>
                  <a:srgbClr val="F97316"/>
                </a:solidFill>
                <a:latin typeface="IBM Plex Sans KR"/>
                <a:ea typeface="IBM Plex Sans KR"/>
                <a:cs typeface="IBM Plex Sans KR"/>
              </a:rPr>
              <a:t>⇅</a:t>
            </a:r>
          </a:p>
        </p:txBody>
      </p:sp>
    </p:spTree>
    <p:extLst>
      <p:ext uri="{BB962C8B-B14F-4D97-AF65-F5344CB8AC3E}">
        <p14:creationId xmlns:p14="http://schemas.microsoft.com/office/powerpoint/2010/main" val="127592595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Python 공식 사이트에서 Windows 설치 파일을 받습니다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06</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지금 할 일</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Python 3.13 찾기</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누를 항목</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Windows installer</a:t>
            </a:r>
          </a:p>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(64-bit)</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50101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3737"/>
          </a:bodyPr>
          <a:lstStyle xmlns:a="http://schemas.openxmlformats.org/drawingml/2006/main"/>
          <a:p xmlns:a="http://schemas.openxmlformats.org/drawingml/2006/main">
            <a:pPr algn="l">
              <a:lnSpc>
                <a:spcPct val="112000"/>
              </a:lnSpc>
              <a:buNone/>
              <a:defRPr sz="1313" b="0">
                <a:solidFill>
                  <a:srgbClr val="6C7078"/>
                </a:solidFill>
                <a:latin typeface="IBM Plex Sans KR"/>
                <a:ea typeface="IBM Plex Sans KR"/>
                <a:cs typeface="IBM Plex Sans KR"/>
              </a:defRPr>
            </a:pPr>
            <a:r>
              <a:rPr sz="1313" b="0">
                <a:solidFill>
                  <a:srgbClr val="6C7078"/>
                </a:solidFill>
                <a:latin typeface="IBM Plex Sans KR"/>
                <a:ea typeface="IBM Plex Sans KR"/>
                <a:cs typeface="IBM Plex Sans KR"/>
              </a:rPr>
              <a:t>검색 결과가 아니라 python.org인지 확인합니다.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5쪽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57e445c9f0304358"/>
          <a:srcRect xmlns:a="http://schemas.openxmlformats.org/drawingml/2006/main" l="0" t="31" r="0" b="31"/>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gd name="adj" fmla="val 2947"/>
            </a:avLst>
          </a:prstGeom>
        </p:spPr>
      </p:pic>
    </p:spTree>
    <p:extLst>
      <p:ext uri="{BB962C8B-B14F-4D97-AF65-F5344CB8AC3E}">
        <p14:creationId xmlns:p14="http://schemas.microsoft.com/office/powerpoint/2010/main" val="138287180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Python에게 설치된 버전을 물어봅니다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07</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입력</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python --version</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응답</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Python 3.13.x</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50101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1602"/>
          </a:bodyPr>
          <a:lstStyle xmlns:a="http://schemas.openxmlformats.org/drawingml/2006/main"/>
          <a:p xmlns:a="http://schemas.openxmlformats.org/drawingml/2006/main">
            <a:pPr algn="l">
              <a:lnSpc>
                <a:spcPct val="112000"/>
              </a:lnSpc>
              <a:buNone/>
              <a:defRPr sz="1313" b="0">
                <a:solidFill>
                  <a:srgbClr val="6C7078"/>
                </a:solidFill>
                <a:latin typeface="IBM Plex Sans KR"/>
                <a:ea typeface="IBM Plex Sans KR"/>
                <a:cs typeface="IBM Plex Sans KR"/>
              </a:defRPr>
            </a:pPr>
            <a:r>
              <a:rPr sz="1313" b="0">
                <a:solidFill>
                  <a:srgbClr val="6C7078"/>
                </a:solidFill>
                <a:latin typeface="IBM Plex Sans KR"/>
                <a:ea typeface="IBM Plex Sans KR"/>
                <a:cs typeface="IBM Plex Sans KR"/>
              </a:rPr>
              <a:t>정확한 끝자리보다 Python 3.13으로 시작하는지 봅니다.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6쪽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734a633b8aa44ee"/>
          <a:srcRect xmlns:a="http://schemas.openxmlformats.org/drawingml/2006/main" l="0" t="0" r="0" b="0"/>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gd name="adj" fmla="val 2947"/>
            </a:avLst>
          </a:prstGeom>
        </p:spPr>
      </p:pic>
    </p:spTree>
    <p:extLst>
      <p:ext uri="{BB962C8B-B14F-4D97-AF65-F5344CB8AC3E}">
        <p14:creationId xmlns:p14="http://schemas.microsoft.com/office/powerpoint/2010/main" val="138287180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0630FD0-91C2-461A-A67E-CA35153BC2FB}"/>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DEBB741E-D9B5-4C27-BAD6-2AD845A157CF}"/>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160F06DC-980E-4579-9F1B-EA9465A97923}"/>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57D43B3-AB8A-4E7B-A72B-4331A4ACFB6D}"/>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컴퓨터를 조작하는 방법은 GUI와 CLI로 나뉩니다</a:t>
            </a:r>
          </a:p>
        </p:txBody>
      </p:sp>
      <p:sp>
        <p:nvSpPr>
          <p:cNvPr id="5" name="">
            <a:extLst xmlns:a="http://schemas.openxmlformats.org/drawingml/2006/main">
              <a:ext uri="{FF2B5EF4-FFF2-40B4-BE49-F238E27FC236}">
                <a16:creationId xmlns:a16="http://schemas.microsoft.com/office/drawing/2014/main" id="{7F867449-9915-4DD9-96F0-D411849DCBE9}"/>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4F037A3F-767A-44D6-912E-4C4436DB367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08</a:t>
            </a:r>
          </a:p>
        </p:txBody>
      </p:sp>
      <p:sp>
        <p:nvSpPr>
          <p:cNvPr id="22" name="">
            <a:extLst xmlns:a="http://schemas.openxmlformats.org/drawingml/2006/main">
              <a:ext uri="{FF2B5EF4-FFF2-40B4-BE49-F238E27FC236}">
                <a16:creationId xmlns:a16="http://schemas.microsoft.com/office/drawing/2014/main" id="{74780D43-3E08-42E2-9849-813A41619718}"/>
              </a:ext>
            </a:extLst>
          </p:cNvPr>
          <p:cNvSpPr>
            <a:spLocks xmlns:a="http://schemas.openxmlformats.org/drawingml/2006/main" noGrp="1"/>
          </p:cNvSpPr>
          <p:nvPr/>
        </p:nvSpPr>
        <p:spPr>
          <a:xfrm xmlns:a="http://schemas.openxmlformats.org/drawingml/2006/main">
            <a:off x="533400" y="5467350"/>
            <a:ext cx="107823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575" b="1">
                <a:solidFill>
                  <a:srgbClr val="0E7C86"/>
                </a:solidFill>
                <a:latin typeface="IBM Plex Sans KR"/>
                <a:ea typeface="IBM Plex Sans KR"/>
                <a:cs typeface="IBM Plex Sans KR"/>
              </a:defRPr>
            </a:pPr>
            <a:r>
              <a:rPr sz="1575" b="1">
                <a:solidFill>
                  <a:srgbClr val="0E7C86"/>
                </a:solidFill>
                <a:latin typeface="IBM Plex Sans KR"/>
                <a:ea typeface="IBM Plex Sans KR"/>
                <a:cs typeface="IBM Plex Sans KR"/>
              </a:rPr>
              <a:t>OpenCode도 CLI 화면에서 사용하지만, 글로 요청하고 답을 읽는 방식은 우리가 쓰는 채팅과 같습니다.</a:t>
            </a:r>
          </a:p>
        </p:txBody>
      </p:sp>
      <p:sp>
        <p:nvSpPr>
          <p:cNvPr id="23" name="">
            <a:extLst xmlns:a="http://schemas.openxmlformats.org/drawingml/2006/main">
              <a:ext uri="{FF2B5EF4-FFF2-40B4-BE49-F238E27FC236}">
                <a16:creationId xmlns:a16="http://schemas.microsoft.com/office/drawing/2014/main" id="{B9FD20AD-6134-4338-9212-664B0FED14CD}"/>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6쪽</a:t>
            </a:r>
          </a:p>
        </p:txBody>
      </p:sp>
      <p:sp>
        <p:nvSpPr>
          <p:cNvPr id="25" name="">
            <a:extLst xmlns:a="http://schemas.openxmlformats.org/drawingml/2006/main">
              <a:ext uri="{FF2B5EF4-FFF2-40B4-BE49-F238E27FC236}">
                <a16:creationId xmlns:a16="http://schemas.microsoft.com/office/drawing/2014/main" id="{5ABFDEC2-C1E4-4345-890E-9AEC21F0EA89}"/>
              </a:ext>
            </a:extLst>
          </p:cNvPr>
          <p:cNvSpPr>
            <a:spLocks xmlns:a="http://schemas.openxmlformats.org/drawingml/2006/main" noGrp="1"/>
          </p:cNvSpPr>
          <p:nvPr/>
        </p:nvSpPr>
        <p:spPr>
          <a:xfrm xmlns:a="http://schemas.openxmlformats.org/drawingml/2006/main">
            <a:off x="819150" y="2038350"/>
            <a:ext cx="4953000" cy="3009900"/>
          </a:xfrm>
          <a:prstGeom xmlns:a="http://schemas.openxmlformats.org/drawingml/2006/main" prst="roundRect">
            <a:avLst>
              <a:gd name="adj" fmla="val 2532"/>
            </a:avLst>
          </a:prstGeom>
          <a:noFill xmlns:a="http://schemas.openxmlformats.org/drawingml/2006/main"/>
          <a:ln xmlns:a="http://schemas.openxmlformats.org/drawingml/2006/main" w="19050">
            <a:solidFill>
              <a:srgbClr val="CBD5E1"/>
            </a:solidFill>
            <a:prstDash val="solid"/>
          </a:ln>
        </p:spPr>
        <p:txBody xmlns:a="http://schemas.openxmlformats.org/drawingml/2006/main">
          <a:bodyPr/>
          <a:p/>
        </p:txBody>
      </p:sp>
      <p:sp>
        <p:nvSpPr>
          <p:cNvPr id="26" name="">
            <a:extLst xmlns:a="http://schemas.openxmlformats.org/drawingml/2006/main">
              <a:ext uri="{FF2B5EF4-FFF2-40B4-BE49-F238E27FC236}">
                <a16:creationId xmlns:a16="http://schemas.microsoft.com/office/drawing/2014/main" id="{D4C56BE2-C076-45D7-A9FC-8BAF9480A59B}"/>
              </a:ext>
            </a:extLst>
          </p:cNvPr>
          <p:cNvSpPr>
            <a:spLocks xmlns:a="http://schemas.openxmlformats.org/drawingml/2006/main" noGrp="1"/>
          </p:cNvSpPr>
          <p:nvPr/>
        </p:nvSpPr>
        <p:spPr>
          <a:xfrm xmlns:a="http://schemas.openxmlformats.org/drawingml/2006/main">
            <a:off x="1200150" y="2343150"/>
            <a:ext cx="1238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2100" b="1">
                <a:solidFill>
                  <a:srgbClr val="2563EB"/>
                </a:solidFill>
                <a:latin typeface="IBM Plex Sans KR"/>
                <a:ea typeface="IBM Plex Sans KR"/>
                <a:cs typeface="IBM Plex Sans KR"/>
              </a:defRPr>
            </a:pPr>
            <a:r>
              <a:rPr sz="2100" b="1">
                <a:solidFill>
                  <a:srgbClr val="2563EB"/>
                </a:solidFill>
                <a:latin typeface="IBM Plex Sans KR"/>
                <a:ea typeface="IBM Plex Sans KR"/>
                <a:cs typeface="IBM Plex Sans KR"/>
              </a:rPr>
              <a:t>GUI</a:t>
            </a:r>
          </a:p>
        </p:txBody>
      </p:sp>
      <p:sp>
        <p:nvSpPr>
          <p:cNvPr id="27" name="">
            <a:extLst xmlns:a="http://schemas.openxmlformats.org/drawingml/2006/main">
              <a:ext uri="{FF2B5EF4-FFF2-40B4-BE49-F238E27FC236}">
                <a16:creationId xmlns:a16="http://schemas.microsoft.com/office/drawing/2014/main" id="{A92E4D42-DC7C-47D8-95CA-7366BEA4F8F3}"/>
              </a:ext>
            </a:extLst>
          </p:cNvPr>
          <p:cNvSpPr>
            <a:spLocks xmlns:a="http://schemas.openxmlformats.org/drawingml/2006/main" noGrp="1"/>
          </p:cNvSpPr>
          <p:nvPr/>
        </p:nvSpPr>
        <p:spPr>
          <a:xfrm xmlns:a="http://schemas.openxmlformats.org/drawingml/2006/main">
            <a:off x="1200150" y="2895600"/>
            <a:ext cx="4000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2175" b="1">
                <a:solidFill>
                  <a:srgbClr val="25282D"/>
                </a:solidFill>
                <a:latin typeface="IBM Plex Sans KR"/>
                <a:ea typeface="IBM Plex Sans KR"/>
                <a:cs typeface="IBM Plex Sans KR"/>
              </a:defRPr>
            </a:pPr>
            <a:r>
              <a:rPr sz="2175" b="1">
                <a:solidFill>
                  <a:srgbClr val="25282D"/>
                </a:solidFill>
                <a:latin typeface="IBM Plex Sans KR"/>
                <a:ea typeface="IBM Plex Sans KR"/>
                <a:cs typeface="IBM Plex Sans KR"/>
              </a:rPr>
              <a:t>버튼과 메뉴로 조작</a:t>
            </a:r>
          </a:p>
        </p:txBody>
      </p:sp>
      <p:sp>
        <p:nvSpPr>
          <p:cNvPr id="28" name="">
            <a:extLst xmlns:a="http://schemas.openxmlformats.org/drawingml/2006/main">
              <a:ext uri="{FF2B5EF4-FFF2-40B4-BE49-F238E27FC236}">
                <a16:creationId xmlns:a16="http://schemas.microsoft.com/office/drawing/2014/main" id="{002A948A-D0B1-45D1-8ABE-A0524B1EA028}"/>
              </a:ext>
            </a:extLst>
          </p:cNvPr>
          <p:cNvSpPr>
            <a:spLocks xmlns:a="http://schemas.openxmlformats.org/drawingml/2006/main" noGrp="1"/>
          </p:cNvSpPr>
          <p:nvPr/>
        </p:nvSpPr>
        <p:spPr>
          <a:xfrm xmlns:a="http://schemas.openxmlformats.org/drawingml/2006/main">
            <a:off x="1200150" y="3638550"/>
            <a:ext cx="4000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575">
                <a:solidFill>
                  <a:srgbClr val="475569"/>
                </a:solidFill>
                <a:latin typeface="IBM Plex Sans KR"/>
                <a:ea typeface="IBM Plex Sans KR"/>
                <a:cs typeface="IBM Plex Sans KR"/>
              </a:defRPr>
            </a:pPr>
            <a:r>
              <a:rPr sz="1575">
                <a:solidFill>
                  <a:srgbClr val="475569"/>
                </a:solidFill>
                <a:latin typeface="IBM Plex Sans KR"/>
                <a:ea typeface="IBM Plex Sans KR"/>
                <a:cs typeface="IBM Plex Sans KR"/>
              </a:rPr>
              <a:t>설치 파일을 내려받고</a:t>
            </a:r>
          </a:p>
          <a:p xmlns:a="http://schemas.openxmlformats.org/drawingml/2006/main">
            <a:pPr>
              <a:buNone/>
              <a:defRPr sz="1575">
                <a:solidFill>
                  <a:srgbClr val="475569"/>
                </a:solidFill>
                <a:latin typeface="IBM Plex Sans KR"/>
                <a:ea typeface="IBM Plex Sans KR"/>
                <a:cs typeface="IBM Plex Sans KR"/>
              </a:defRPr>
            </a:pPr>
            <a:r>
              <a:rPr sz="1575">
                <a:solidFill>
                  <a:srgbClr val="475569"/>
                </a:solidFill>
                <a:latin typeface="IBM Plex Sans KR"/>
                <a:ea typeface="IBM Plex Sans KR"/>
                <a:cs typeface="IBM Plex Sans KR"/>
              </a:rPr>
              <a:t>화면의 버튼을 누릅니다.</a:t>
            </a:r>
          </a:p>
        </p:txBody>
      </p:sp>
      <p:sp>
        <p:nvSpPr>
          <p:cNvPr id="29" name="">
            <a:extLst xmlns:a="http://schemas.openxmlformats.org/drawingml/2006/main">
              <a:ext uri="{FF2B5EF4-FFF2-40B4-BE49-F238E27FC236}">
                <a16:creationId xmlns:a16="http://schemas.microsoft.com/office/drawing/2014/main" id="{FCE943AD-D1F2-4987-B7E4-9F0B1E6E12EE}"/>
              </a:ext>
            </a:extLst>
          </p:cNvPr>
          <p:cNvSpPr>
            <a:spLocks xmlns:a="http://schemas.openxmlformats.org/drawingml/2006/main" noGrp="1"/>
          </p:cNvSpPr>
          <p:nvPr/>
        </p:nvSpPr>
        <p:spPr>
          <a:xfrm xmlns:a="http://schemas.openxmlformats.org/drawingml/2006/main">
            <a:off x="6191250" y="2038350"/>
            <a:ext cx="4953000" cy="3009900"/>
          </a:xfrm>
          <a:prstGeom xmlns:a="http://schemas.openxmlformats.org/drawingml/2006/main" prst="roundRect">
            <a:avLst>
              <a:gd name="adj" fmla="val 2532"/>
            </a:avLst>
          </a:prstGeom>
          <a:noFill xmlns:a="http://schemas.openxmlformats.org/drawingml/2006/main"/>
          <a:ln xmlns:a="http://schemas.openxmlformats.org/drawingml/2006/main" w="19050">
            <a:solidFill>
              <a:srgbClr val="FB923C"/>
            </a:solidFill>
            <a:prstDash val="solid"/>
          </a:ln>
        </p:spPr>
        <p:txBody xmlns:a="http://schemas.openxmlformats.org/drawingml/2006/main">
          <a:bodyPr/>
          <a:p/>
        </p:txBody>
      </p:sp>
      <p:sp>
        <p:nvSpPr>
          <p:cNvPr id="30" name="">
            <a:extLst xmlns:a="http://schemas.openxmlformats.org/drawingml/2006/main">
              <a:ext uri="{FF2B5EF4-FFF2-40B4-BE49-F238E27FC236}">
                <a16:creationId xmlns:a16="http://schemas.microsoft.com/office/drawing/2014/main" id="{FC5C79B2-5DEE-4F59-A711-BE64284CF48B}"/>
              </a:ext>
            </a:extLst>
          </p:cNvPr>
          <p:cNvSpPr>
            <a:spLocks xmlns:a="http://schemas.openxmlformats.org/drawingml/2006/main" noGrp="1"/>
          </p:cNvSpPr>
          <p:nvPr/>
        </p:nvSpPr>
        <p:spPr>
          <a:xfrm xmlns:a="http://schemas.openxmlformats.org/drawingml/2006/main">
            <a:off x="6572250" y="2343150"/>
            <a:ext cx="1238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2100" b="1">
                <a:solidFill>
                  <a:srgbClr val="C2410C"/>
                </a:solidFill>
                <a:latin typeface="IBM Plex Sans KR"/>
                <a:ea typeface="IBM Plex Sans KR"/>
                <a:cs typeface="IBM Plex Sans KR"/>
              </a:defRPr>
            </a:pPr>
            <a:r>
              <a:rPr sz="2100" b="1">
                <a:solidFill>
                  <a:srgbClr val="C2410C"/>
                </a:solidFill>
                <a:latin typeface="IBM Plex Sans KR"/>
                <a:ea typeface="IBM Plex Sans KR"/>
                <a:cs typeface="IBM Plex Sans KR"/>
              </a:rPr>
              <a:t>CLI</a:t>
            </a:r>
          </a:p>
        </p:txBody>
      </p:sp>
      <p:sp>
        <p:nvSpPr>
          <p:cNvPr id="31" name="">
            <a:extLst xmlns:a="http://schemas.openxmlformats.org/drawingml/2006/main">
              <a:ext uri="{FF2B5EF4-FFF2-40B4-BE49-F238E27FC236}">
                <a16:creationId xmlns:a16="http://schemas.microsoft.com/office/drawing/2014/main" id="{EB1A8551-93D4-4414-ADF8-2E893BD5CBB4}"/>
              </a:ext>
            </a:extLst>
          </p:cNvPr>
          <p:cNvSpPr>
            <a:spLocks xmlns:a="http://schemas.openxmlformats.org/drawingml/2006/main" noGrp="1"/>
          </p:cNvSpPr>
          <p:nvPr/>
        </p:nvSpPr>
        <p:spPr>
          <a:xfrm xmlns:a="http://schemas.openxmlformats.org/drawingml/2006/main">
            <a:off x="6572250" y="2895600"/>
            <a:ext cx="4095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2100" b="1">
                <a:solidFill>
                  <a:srgbClr val="25282D"/>
                </a:solidFill>
                <a:latin typeface="IBM Plex Sans KR"/>
                <a:ea typeface="IBM Plex Sans KR"/>
                <a:cs typeface="IBM Plex Sans KR"/>
              </a:defRPr>
            </a:pPr>
            <a:r>
              <a:rPr sz="2100" b="1">
                <a:solidFill>
                  <a:srgbClr val="25282D"/>
                </a:solidFill>
                <a:latin typeface="IBM Plex Sans KR"/>
                <a:ea typeface="IBM Plex Sans KR"/>
                <a:cs typeface="IBM Plex Sans KR"/>
              </a:rPr>
              <a:t>글자로 명령하고 응답 읽기</a:t>
            </a:r>
          </a:p>
        </p:txBody>
      </p:sp>
      <p:sp>
        <p:nvSpPr>
          <p:cNvPr id="32" name="">
            <a:extLst xmlns:a="http://schemas.openxmlformats.org/drawingml/2006/main">
              <a:ext uri="{FF2B5EF4-FFF2-40B4-BE49-F238E27FC236}">
                <a16:creationId xmlns:a16="http://schemas.microsoft.com/office/drawing/2014/main" id="{CF2F3CA3-E754-4D7F-8E11-80D12AF8928A}"/>
              </a:ext>
            </a:extLst>
          </p:cNvPr>
          <p:cNvSpPr>
            <a:spLocks xmlns:a="http://schemas.openxmlformats.org/drawingml/2006/main" noGrp="1"/>
          </p:cNvSpPr>
          <p:nvPr/>
        </p:nvSpPr>
        <p:spPr>
          <a:xfrm xmlns:a="http://schemas.openxmlformats.org/drawingml/2006/main">
            <a:off x="6572250" y="3638550"/>
            <a:ext cx="4095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575">
                <a:solidFill>
                  <a:srgbClr val="7C2D12"/>
                </a:solidFill>
                <a:latin typeface="JetBrains Mono"/>
                <a:ea typeface="JetBrains Mono"/>
                <a:cs typeface="JetBrains Mono"/>
              </a:defRPr>
            </a:pPr>
            <a:r>
              <a:rPr sz="1575">
                <a:solidFill>
                  <a:srgbClr val="7C2D12"/>
                </a:solidFill>
                <a:latin typeface="JetBrains Mono"/>
                <a:ea typeface="JetBrains Mono"/>
                <a:cs typeface="JetBrains Mono"/>
              </a:rPr>
              <a:t>python --version</a:t>
            </a:r>
          </a:p>
          <a:p xmlns:a="http://schemas.openxmlformats.org/drawingml/2006/main">
            <a:pPr>
              <a:buNone/>
              <a:defRPr sz="1575">
                <a:solidFill>
                  <a:srgbClr val="7C2D12"/>
                </a:solidFill>
                <a:latin typeface="JetBrains Mono"/>
                <a:ea typeface="JetBrains Mono"/>
                <a:cs typeface="JetBrains Mono"/>
              </a:defRPr>
            </a:pPr>
            <a:r>
              <a:rPr sz="1575">
                <a:solidFill>
                  <a:srgbClr val="7C2D12"/>
                </a:solidFill>
                <a:latin typeface="JetBrains Mono"/>
                <a:ea typeface="JetBrains Mono"/>
                <a:cs typeface="JetBrains Mono"/>
              </a:rPr>
              <a:t>명령을 입력하고 결과를 읽습니다.</a:t>
            </a:r>
          </a:p>
        </p:txBody>
      </p:sp>
    </p:spTree>
    <p:extLst>
      <p:ext uri="{BB962C8B-B14F-4D97-AF65-F5344CB8AC3E}">
        <p14:creationId xmlns:p14="http://schemas.microsoft.com/office/powerpoint/2010/main" val="79777665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Node.js와 OpenCode가 있는지 먼저 확인합니다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09</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PowerShell에 입력</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52700"/>
            <a:ext cx="295275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350" b="1">
                <a:solidFill>
                  <a:srgbClr val="25282D"/>
                </a:solidFill>
                <a:latin typeface="JetBrains Mono"/>
                <a:ea typeface="JetBrains Mono"/>
                <a:cs typeface="JetBrains Mono"/>
              </a:defRPr>
            </a:pPr>
            <a:r>
              <a:rPr sz="1350" b="1">
                <a:solidFill>
                  <a:srgbClr val="25282D"/>
                </a:solidFill>
                <a:latin typeface="JetBrains Mono"/>
                <a:ea typeface="JetBrains Mono"/>
                <a:cs typeface="JetBrains Mono"/>
              </a:rPr>
              <a:t>node --version</a:t>
            </a:r>
          </a:p>
          <a:p xmlns:a="http://schemas.openxmlformats.org/drawingml/2006/main">
            <a:pPr algn="l">
              <a:lnSpc>
                <a:spcPct val="112000"/>
              </a:lnSpc>
              <a:buNone/>
              <a:defRPr sz="1350" b="1">
                <a:solidFill>
                  <a:srgbClr val="25282D"/>
                </a:solidFill>
                <a:latin typeface="JetBrains Mono"/>
                <a:ea typeface="JetBrains Mono"/>
                <a:cs typeface="JetBrains Mono"/>
              </a:defRPr>
            </a:pPr>
            <a:r>
              <a:rPr sz="1350" b="1">
                <a:solidFill>
                  <a:srgbClr val="25282D"/>
                </a:solidFill>
                <a:latin typeface="JetBrains Mono"/>
                <a:ea typeface="JetBrains Mono"/>
                <a:cs typeface="JetBrains Mono"/>
              </a:rPr>
              <a:t>npm --version</a:t>
            </a:r>
          </a:p>
          <a:p xmlns:a="http://schemas.openxmlformats.org/drawingml/2006/main">
            <a:pPr algn="l">
              <a:lnSpc>
                <a:spcPct val="112000"/>
              </a:lnSpc>
              <a:buNone/>
              <a:defRPr sz="1350" b="1">
                <a:solidFill>
                  <a:srgbClr val="25282D"/>
                </a:solidFill>
                <a:latin typeface="JetBrains Mono"/>
                <a:ea typeface="JetBrains Mono"/>
                <a:cs typeface="JetBrains Mono"/>
              </a:defRPr>
            </a:pPr>
            <a:r>
              <a:rPr sz="1350" b="1">
                <a:solidFill>
                  <a:srgbClr val="25282D"/>
                </a:solidFill>
                <a:latin typeface="JetBrains Mono"/>
                <a:ea typeface="JetBrains Mono"/>
                <a:cs typeface="JetBrains Mono"/>
              </a:rPr>
              <a:t>opencode --version</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714750"/>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9052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결과로 판단</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4343400"/>
            <a:ext cx="2857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버전 번호가 없는 항목만 설치</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50482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1602"/>
          </a:bodyPr>
          <a:lstStyle xmlns:a="http://schemas.openxmlformats.org/drawingml/2006/main"/>
          <a:p xmlns:a="http://schemas.openxmlformats.org/drawingml/2006/main">
            <a:pPr algn="l">
              <a:lnSpc>
                <a:spcPct val="112000"/>
              </a:lnSpc>
              <a:buNone/>
              <a:defRPr sz="1313" b="0">
                <a:solidFill>
                  <a:srgbClr val="6C7078"/>
                </a:solidFill>
                <a:latin typeface="IBM Plex Sans KR"/>
                <a:ea typeface="IBM Plex Sans KR"/>
                <a:cs typeface="IBM Plex Sans KR"/>
              </a:defRPr>
            </a:pPr>
            <a:r>
              <a:rPr sz="1313" b="0">
                <a:solidFill>
                  <a:srgbClr val="6C7078"/>
                </a:solidFill>
                <a:latin typeface="IBM Plex Sans KR"/>
                <a:ea typeface="IBM Plex Sans KR"/>
                <a:cs typeface="IBM Plex Sans KR"/>
              </a:rPr>
              <a:t>세 줄 모두 버전 번호가 보이면 설치 단계를 건너뜁니다.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7–8쪽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9d636855dafa4e61"/>
          <a:srcRect xmlns:a="http://schemas.openxmlformats.org/drawingml/2006/main" l="0" t="0" r="0" b="0"/>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prstGeom>
        </p:spPr>
      </p:pic>
    </p:spTree>
    <p:extLst>
      <p:ext uri="{BB962C8B-B14F-4D97-AF65-F5344CB8AC3E}">
        <p14:creationId xmlns:p14="http://schemas.microsoft.com/office/powerpoint/2010/main" val="138287180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번호가 보이지 않는 학생만 Node.js를 설치합니다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10</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지금 할 일</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LTS 선택</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Windows 항목</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x64 · .msi</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50101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5207"/>
          </a:bodyPr>
          <a:lstStyle xmlns:a="http://schemas.openxmlformats.org/drawingml/2006/main"/>
          <a:p xmlns:a="http://schemas.openxmlformats.org/drawingml/2006/main">
            <a:pPr algn="l">
              <a:lnSpc>
                <a:spcPct val="112000"/>
              </a:lnSpc>
              <a:buNone/>
              <a:defRPr sz="1313" b="0">
                <a:solidFill>
                  <a:srgbClr val="6C7078"/>
                </a:solidFill>
                <a:latin typeface="IBM Plex Sans KR"/>
                <a:ea typeface="IBM Plex Sans KR"/>
                <a:cs typeface="IBM Plex Sans KR"/>
              </a:defRPr>
            </a:pPr>
            <a:r>
              <a:rPr sz="1313" b="0">
                <a:solidFill>
                  <a:srgbClr val="6C7078"/>
                </a:solidFill>
                <a:latin typeface="IBM Plex Sans KR"/>
                <a:ea typeface="IBM Plex Sans KR"/>
                <a:cs typeface="IBM Plex Sans KR"/>
              </a:rPr>
              <a:t>설치가 끝나면 PowerShell을 새로 엽니다.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9–10쪽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494f0d069c3c4b69"/>
          <a:srcRect xmlns:a="http://schemas.openxmlformats.org/drawingml/2006/main" l="0" t="31" r="0" b="31"/>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gd name="adj" fmla="val 2947"/>
            </a:avLst>
          </a:prstGeom>
        </p:spPr>
      </p:pic>
    </p:spTree>
    <p:extLst>
      <p:ext uri="{BB962C8B-B14F-4D97-AF65-F5344CB8AC3E}">
        <p14:creationId xmlns:p14="http://schemas.microsoft.com/office/powerpoint/2010/main" val="138287180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새 PowerShell에서 두 버전을 다시 확인합니다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11</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node</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버전 번호 확인</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npm</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버전 번호 확인</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4667250"/>
            <a:ext cx="28575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975" b="0">
                <a:solidFill>
                  <a:srgbClr val="74777D"/>
                </a:solidFill>
                <a:latin typeface="IBM Plex Sans KR"/>
                <a:ea typeface="IBM Plex Sans KR"/>
                <a:cs typeface="IBM Plex Sans KR"/>
              </a:defRPr>
            </a:pPr>
            <a:r>
              <a:rPr sz="975" b="0">
                <a:solidFill>
                  <a:srgbClr val="74777D"/>
                </a:solidFill>
                <a:latin typeface="IBM Plex Sans KR"/>
                <a:ea typeface="IBM Plex Sans KR"/>
                <a:cs typeface="IBM Plex Sans KR"/>
              </a:rPr>
              <a:t>설치 중 추가된 경로는 이미 열린 창에</a:t>
            </a:r>
          </a:p>
          <a:p xmlns:a="http://schemas.openxmlformats.org/drawingml/2006/main">
            <a:pPr algn="l">
              <a:lnSpc>
                <a:spcPct val="112000"/>
              </a:lnSpc>
              <a:buNone/>
              <a:defRPr sz="975" b="0">
                <a:solidFill>
                  <a:srgbClr val="74777D"/>
                </a:solidFill>
                <a:latin typeface="IBM Plex Sans KR"/>
                <a:ea typeface="IBM Plex Sans KR"/>
                <a:cs typeface="IBM Plex Sans KR"/>
              </a:defRPr>
            </a:pPr>
            <a:r>
              <a:rPr sz="975" b="0">
                <a:solidFill>
                  <a:srgbClr val="74777D"/>
                </a:solidFill>
                <a:latin typeface="IBM Plex Sans KR"/>
                <a:ea typeface="IBM Plex Sans KR"/>
                <a:cs typeface="IBM Plex Sans KR"/>
              </a:rPr>
              <a:t>바로 반영되지 않을 수 있습니다.</a:t>
            </a:r>
          </a:p>
          <a:p xmlns:a="http://schemas.openxmlformats.org/drawingml/2006/main">
            <a:pPr algn="l">
              <a:lnSpc>
                <a:spcPct val="112000"/>
              </a:lnSpc>
              <a:buNone/>
              <a:defRPr sz="975" b="0">
                <a:solidFill>
                  <a:srgbClr val="74777D"/>
                </a:solidFill>
                <a:latin typeface="IBM Plex Sans KR"/>
                <a:ea typeface="IBM Plex Sans KR"/>
                <a:cs typeface="IBM Plex Sans KR"/>
              </a:defRPr>
            </a:pPr>
            <a:r>
              <a:rPr sz="975" b="0">
                <a:solidFill>
                  <a:srgbClr val="74777D"/>
                </a:solidFill>
                <a:latin typeface="IBM Plex Sans KR"/>
                <a:ea typeface="IBM Plex Sans KR"/>
                <a:cs typeface="IBM Plex Sans KR"/>
              </a:rPr>
              <a:t>새 PowerShell은 최신 경로를 다시 읽습니다.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9–10쪽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76e056386b0c430e"/>
          <a:srcRect xmlns:a="http://schemas.openxmlformats.org/drawingml/2006/main" l="0" t="0" r="0" b="0"/>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gd name="adj" fmla="val 2947"/>
            </a:avLst>
          </a:prstGeom>
        </p:spPr>
      </p:pic>
    </p:spTree>
    <p:extLst>
      <p:ext uri="{BB962C8B-B14F-4D97-AF65-F5344CB8AC3E}">
        <p14:creationId xmlns:p14="http://schemas.microsoft.com/office/powerpoint/2010/main" val="138287180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OpenCode 공식 안내에서 설치 명령을 확인합니다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12</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OpenCode</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바이브코딩 AI 도구</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설치 방식</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npm 명령 사용</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50101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8569"/>
          </a:bodyPr>
          <a:lstStyle xmlns:a="http://schemas.openxmlformats.org/drawingml/2006/main"/>
          <a:p xmlns:a="http://schemas.openxmlformats.org/drawingml/2006/main">
            <a:pPr algn="l">
              <a:lnSpc>
                <a:spcPct val="112000"/>
              </a:lnSpc>
              <a:buNone/>
              <a:defRPr sz="1313" b="0">
                <a:solidFill>
                  <a:srgbClr val="6C7078"/>
                </a:solidFill>
                <a:latin typeface="IBM Plex Sans KR"/>
                <a:ea typeface="IBM Plex Sans KR"/>
                <a:cs typeface="IBM Plex Sans KR"/>
              </a:defRPr>
            </a:pPr>
            <a:r>
              <a:rPr sz="1313" b="0">
                <a:solidFill>
                  <a:srgbClr val="6C7078"/>
                </a:solidFill>
                <a:latin typeface="IBM Plex Sans KR"/>
                <a:ea typeface="IBM Plex Sans KR"/>
                <a:cs typeface="IBM Plex Sans KR"/>
              </a:rPr>
              <a:t>명령은 외우지 않고 공식 문서에서 확인합니다.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11쪽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fdb0d4a78b648c1"/>
          <a:srcRect xmlns:a="http://schemas.openxmlformats.org/drawingml/2006/main" l="0" t="31" r="0" b="31"/>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gd name="adj" fmla="val 2947"/>
            </a:avLst>
          </a:prstGeom>
        </p:spPr>
      </p:pic>
    </p:spTree>
    <p:extLst>
      <p:ext uri="{BB962C8B-B14F-4D97-AF65-F5344CB8AC3E}">
        <p14:creationId xmlns:p14="http://schemas.microsoft.com/office/powerpoint/2010/main" val="1382871806"/>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설치 로그가 멈추고 입력 줄이 돌아오면 끝입니다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13</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입력</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49172"/>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npm install -g</a:t>
            </a:r>
          </a:p>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opencode-ai</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진행 중</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글자가 지나갑니다</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50101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7497"/>
          </a:bodyPr>
          <a:lstStyle xmlns:a="http://schemas.openxmlformats.org/drawingml/2006/main"/>
          <a:p xmlns:a="http://schemas.openxmlformats.org/drawingml/2006/main">
            <a:pPr algn="l">
              <a:lnSpc>
                <a:spcPct val="112000"/>
              </a:lnSpc>
              <a:buNone/>
              <a:defRPr sz="1313" b="0">
                <a:solidFill>
                  <a:srgbClr val="6C7078"/>
                </a:solidFill>
                <a:latin typeface="IBM Plex Sans KR"/>
                <a:ea typeface="IBM Plex Sans KR"/>
                <a:cs typeface="IBM Plex Sans KR"/>
              </a:defRPr>
            </a:pPr>
            <a:r>
              <a:rPr sz="1313" b="0">
                <a:solidFill>
                  <a:srgbClr val="6C7078"/>
                </a:solidFill>
                <a:latin typeface="IBM Plex Sans KR"/>
                <a:ea typeface="IBM Plex Sans KR"/>
                <a:cs typeface="IBM Plex Sans KR"/>
              </a:rPr>
              <a:t>모든 로그를 읽거나 외울 필요는 없습니다.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11쪽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65014624bdd540ab"/>
          <a:srcRect xmlns:a="http://schemas.openxmlformats.org/drawingml/2006/main" l="0" t="0" r="0" b="0"/>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gd name="adj" fmla="val 2947"/>
            </a:avLst>
          </a:prstGeom>
        </p:spPr>
      </p:pic>
    </p:spTree>
    <p:extLst>
      <p:ext uri="{BB962C8B-B14F-4D97-AF65-F5344CB8AC3E}">
        <p14:creationId xmlns:p14="http://schemas.microsoft.com/office/powerpoint/2010/main" val="138287180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버전 확인 뒤 이 오류가 나오면 문장을 읽습니다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14</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명령어</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opencode --version</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핵심 문장</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‘인식되지 않습니다’</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50101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5456"/>
          </a:bodyPr>
          <a:lstStyle xmlns:a="http://schemas.openxmlformats.org/drawingml/2006/main"/>
          <a:p xmlns:a="http://schemas.openxmlformats.org/drawingml/2006/main">
            <a:pPr algn="l">
              <a:lnSpc>
                <a:spcPct val="112000"/>
              </a:lnSpc>
              <a:buNone/>
              <a:defRPr sz="1313" b="0">
                <a:solidFill>
                  <a:srgbClr val="6C7078"/>
                </a:solidFill>
                <a:latin typeface="IBM Plex Sans KR"/>
                <a:ea typeface="IBM Plex Sans KR"/>
                <a:cs typeface="IBM Plex Sans KR"/>
              </a:defRPr>
            </a:pPr>
            <a:r>
              <a:rPr sz="1313" b="0">
                <a:solidFill>
                  <a:srgbClr val="6C7078"/>
                </a:solidFill>
                <a:latin typeface="IBM Plex Sans KR"/>
                <a:ea typeface="IBM Plex Sans KR"/>
                <a:cs typeface="IBM Plex Sans KR"/>
              </a:rPr>
              <a:t>오류 이름  ·  CommandNotFoundException</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12쪽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f2cc0e6f4b9c4c0b"/>
          <a:srcRect xmlns:a="http://schemas.openxmlformats.org/drawingml/2006/main" l="0" t="0" r="0" b="0"/>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prstGeom>
        </p:spPr>
      </p:pic>
    </p:spTree>
    <p:extLst>
      <p:ext uri="{BB962C8B-B14F-4D97-AF65-F5344CB8AC3E}">
        <p14:creationId xmlns:p14="http://schemas.microsoft.com/office/powerpoint/2010/main" val="138287180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0630FD0-91C2-461A-A67E-CA35153BC2FB}"/>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DEBB741E-D9B5-4C27-BAD6-2AD845A157CF}"/>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160F06DC-980E-4579-9F1B-EA9465A97923}"/>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57D43B3-AB8A-4E7B-A72B-4331A4ACFB6D}"/>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오류가 난 학생만 교과서 11쪽을 따라 합니다</a:t>
            </a:r>
          </a:p>
        </p:txBody>
      </p:sp>
      <p:sp>
        <p:nvSpPr>
          <p:cNvPr id="5" name="">
            <a:extLst xmlns:a="http://schemas.openxmlformats.org/drawingml/2006/main">
              <a:ext uri="{FF2B5EF4-FFF2-40B4-BE49-F238E27FC236}">
                <a16:creationId xmlns:a16="http://schemas.microsoft.com/office/drawing/2014/main" id="{7F867449-9915-4DD9-96F0-D411849DCBE9}"/>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4F037A3F-767A-44D6-912E-4C4436DB367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15</a:t>
            </a:r>
          </a:p>
        </p:txBody>
      </p:sp>
      <p:sp>
        <p:nvSpPr>
          <p:cNvPr id="7" name="">
            <a:extLst xmlns:a="http://schemas.openxmlformats.org/drawingml/2006/main">
              <a:ext uri="{FF2B5EF4-FFF2-40B4-BE49-F238E27FC236}">
                <a16:creationId xmlns:a16="http://schemas.microsoft.com/office/drawing/2014/main" id="{8CBD25C3-F908-4B9D-9836-D95257008EAF}"/>
              </a:ext>
            </a:extLst>
          </p:cNvPr>
          <p:cNvSpPr>
            <a:spLocks xmlns:a="http://schemas.openxmlformats.org/drawingml/2006/main" noGrp="1"/>
          </p:cNvSpPr>
          <p:nvPr/>
        </p:nvSpPr>
        <p:spPr>
          <a:xfrm xmlns:a="http://schemas.openxmlformats.org/drawingml/2006/main">
            <a:off x="53340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A1A88161-E2FF-4391-BFCE-A1A45ABE88C8}"/>
              </a:ext>
            </a:extLst>
          </p:cNvPr>
          <p:cNvSpPr>
            <a:spLocks xmlns:a="http://schemas.openxmlformats.org/drawingml/2006/main" noGrp="1"/>
          </p:cNvSpPr>
          <p:nvPr/>
        </p:nvSpPr>
        <p:spPr>
          <a:xfrm xmlns:a="http://schemas.openxmlformats.org/drawingml/2006/main">
            <a:off x="72390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5EDBB7E7-8C3C-4AB6-969C-CBFE171CFA4D}"/>
              </a:ext>
            </a:extLst>
          </p:cNvPr>
          <p:cNvSpPr>
            <a:spLocks xmlns:a="http://schemas.openxmlformats.org/drawingml/2006/main" noGrp="1"/>
          </p:cNvSpPr>
          <p:nvPr/>
        </p:nvSpPr>
        <p:spPr>
          <a:xfrm xmlns:a="http://schemas.openxmlformats.org/drawingml/2006/main">
            <a:off x="72390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1</a:t>
            </a:r>
          </a:p>
        </p:txBody>
      </p:sp>
      <p:sp>
        <p:nvSpPr>
          <p:cNvPr id="10" name="">
            <a:extLst xmlns:a="http://schemas.openxmlformats.org/drawingml/2006/main">
              <a:ext uri="{FF2B5EF4-FFF2-40B4-BE49-F238E27FC236}">
                <a16:creationId xmlns:a16="http://schemas.microsoft.com/office/drawing/2014/main" id="{0BF7C6AF-ECAB-4CCD-93DD-D1657B881B2C}"/>
              </a:ext>
            </a:extLst>
          </p:cNvPr>
          <p:cNvSpPr>
            <a:spLocks xmlns:a="http://schemas.openxmlformats.org/drawingml/2006/main" noGrp="1"/>
          </p:cNvSpPr>
          <p:nvPr/>
        </p:nvSpPr>
        <p:spPr>
          <a:xfrm xmlns:a="http://schemas.openxmlformats.org/drawingml/2006/main">
            <a:off x="72390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1. 명령 파일 확인</a:t>
            </a:r>
          </a:p>
        </p:txBody>
      </p:sp>
      <p:sp>
        <p:nvSpPr>
          <p:cNvPr id="11" name="">
            <a:extLst xmlns:a="http://schemas.openxmlformats.org/drawingml/2006/main">
              <a:ext uri="{FF2B5EF4-FFF2-40B4-BE49-F238E27FC236}">
                <a16:creationId xmlns:a16="http://schemas.microsoft.com/office/drawing/2014/main" id="{2CFFD94B-DEAB-4A71-BB7B-B0846D44F795}"/>
              </a:ext>
            </a:extLst>
          </p:cNvPr>
          <p:cNvSpPr>
            <a:spLocks xmlns:a="http://schemas.openxmlformats.org/drawingml/2006/main" noGrp="1"/>
          </p:cNvSpPr>
          <p:nvPr/>
        </p:nvSpPr>
        <p:spPr>
          <a:xfrm xmlns:a="http://schemas.openxmlformats.org/drawingml/2006/main">
            <a:off x="72390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0366"/>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$npmPrefix = (npm config get prefix).Trim()
Test-Path (Join-Path $npmPrefix "opencode.cmd")
True면 2번 · False면 설치 확인</a:t>
            </a:r>
          </a:p>
        </p:txBody>
      </p:sp>
      <p:sp>
        <p:nvSpPr>
          <p:cNvPr id="12" name="">
            <a:extLst xmlns:a="http://schemas.openxmlformats.org/drawingml/2006/main">
              <a:ext uri="{FF2B5EF4-FFF2-40B4-BE49-F238E27FC236}">
                <a16:creationId xmlns:a16="http://schemas.microsoft.com/office/drawing/2014/main" id="{4DEF2E0F-2F55-467F-B0A0-1B2DE17A060F}"/>
              </a:ext>
            </a:extLst>
          </p:cNvPr>
          <p:cNvSpPr>
            <a:spLocks xmlns:a="http://schemas.openxmlformats.org/drawingml/2006/main" noGrp="1"/>
          </p:cNvSpPr>
          <p:nvPr/>
        </p:nvSpPr>
        <p:spPr>
          <a:xfrm xmlns:a="http://schemas.openxmlformats.org/drawingml/2006/main">
            <a:off x="4257675" y="1952625"/>
            <a:ext cx="3333750" cy="3143250"/>
          </a:xfrm>
          <a:prstGeom xmlns:a="http://schemas.openxmlformats.org/drawingml/2006/main" prst="roundRect">
            <a:avLst>
              <a:gd name="adj" fmla="val 3636"/>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04B8F367-BE1D-4CA1-AD11-49C86095B56C}"/>
              </a:ext>
            </a:extLst>
          </p:cNvPr>
          <p:cNvSpPr>
            <a:spLocks xmlns:a="http://schemas.openxmlformats.org/drawingml/2006/main" noGrp="1"/>
          </p:cNvSpPr>
          <p:nvPr/>
        </p:nvSpPr>
        <p:spPr>
          <a:xfrm xmlns:a="http://schemas.openxmlformats.org/drawingml/2006/main">
            <a:off x="4448175" y="2152650"/>
            <a:ext cx="876300" cy="266700"/>
          </a:xfrm>
          <a:prstGeom xmlns:a="http://schemas.openxmlformats.org/drawingml/2006/main" prst="roundRect">
            <a:avLst>
              <a:gd name="adj" fmla="val 50000"/>
            </a:avLst>
          </a:prstGeom>
          <a:solidFill xmlns:a="http://schemas.openxmlformats.org/drawingml/2006/main">
            <a:srgbClr val="FF5C00"/>
          </a:solidFill>
          <a:ln xmlns:a="http://schemas.openxmlformats.org/drawingml/2006/main" w="9525">
            <a:solidFill>
              <a:srgbClr val="FF5C00"/>
            </a:solid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2C8A0322-7BE8-434B-9972-737C41370CCD}"/>
              </a:ext>
            </a:extLst>
          </p:cNvPr>
          <p:cNvSpPr>
            <a:spLocks xmlns:a="http://schemas.openxmlformats.org/drawingml/2006/main" noGrp="1"/>
          </p:cNvSpPr>
          <p:nvPr/>
        </p:nvSpPr>
        <p:spPr>
          <a:xfrm xmlns:a="http://schemas.openxmlformats.org/drawingml/2006/main">
            <a:off x="4448175"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2</a:t>
            </a:r>
          </a:p>
        </p:txBody>
      </p:sp>
      <p:sp>
        <p:nvSpPr>
          <p:cNvPr id="15" name="">
            <a:extLst xmlns:a="http://schemas.openxmlformats.org/drawingml/2006/main">
              <a:ext uri="{FF2B5EF4-FFF2-40B4-BE49-F238E27FC236}">
                <a16:creationId xmlns:a16="http://schemas.microsoft.com/office/drawing/2014/main" id="{E7D7E949-0275-424B-A17B-F44BB59167EB}"/>
              </a:ext>
            </a:extLst>
          </p:cNvPr>
          <p:cNvSpPr>
            <a:spLocks xmlns:a="http://schemas.openxmlformats.org/drawingml/2006/main" noGrp="1"/>
          </p:cNvSpPr>
          <p:nvPr/>
        </p:nvSpPr>
        <p:spPr>
          <a:xfrm xmlns:a="http://schemas.openxmlformats.org/drawingml/2006/main">
            <a:off x="4448175"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2. True일 때 PATH 복구</a:t>
            </a:r>
          </a:p>
        </p:txBody>
      </p:sp>
      <p:sp>
        <p:nvSpPr>
          <p:cNvPr id="16" name="">
            <a:extLst xmlns:a="http://schemas.openxmlformats.org/drawingml/2006/main">
              <a:ext uri="{FF2B5EF4-FFF2-40B4-BE49-F238E27FC236}">
                <a16:creationId xmlns:a16="http://schemas.microsoft.com/office/drawing/2014/main" id="{CC80AD5B-4756-4D7C-ADB7-118D379BAA2A}"/>
              </a:ext>
            </a:extLst>
          </p:cNvPr>
          <p:cNvSpPr>
            <a:spLocks xmlns:a="http://schemas.openxmlformats.org/drawingml/2006/main" noGrp="1"/>
          </p:cNvSpPr>
          <p:nvPr/>
        </p:nvSpPr>
        <p:spPr>
          <a:xfrm xmlns:a="http://schemas.openxmlformats.org/drawingml/2006/main">
            <a:off x="4448175"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050" b="0">
                <a:solidFill>
                  <a:srgbClr val="5F6368"/>
                </a:solidFill>
                <a:latin typeface="IBM Plex Sans KR"/>
                <a:ea typeface="IBM Plex Sans KR"/>
                <a:cs typeface="IBM Plex Sans KR"/>
              </a:defRPr>
            </a:pPr>
            <a:r>
              <a:rPr sz="1050" b="0">
                <a:solidFill>
                  <a:srgbClr val="5F6368"/>
                </a:solidFill>
                <a:latin typeface="IBM Plex Sans KR"/>
                <a:ea typeface="IBM Plex Sans KR"/>
                <a:cs typeface="IBM Plex Sans KR"/>
              </a:rPr>
              <a:t>교과서 11쪽의 ‘중복 방지 PATH 명령’을 복사합니다.</a:t>
            </a:r>
          </a:p>
          <a:p xmlns:a="http://schemas.openxmlformats.org/drawingml/2006/main">
            <a:pPr algn="l">
              <a:lnSpc>
                <a:spcPct val="125000"/>
              </a:lnSpc>
              <a:buNone/>
              <a:defRPr sz="1050" b="0">
                <a:solidFill>
                  <a:srgbClr val="5F6368"/>
                </a:solidFill>
                <a:latin typeface="IBM Plex Sans KR"/>
                <a:ea typeface="IBM Plex Sans KR"/>
                <a:cs typeface="IBM Plex Sans KR"/>
              </a:defRPr>
            </a:pPr>
            <a:r>
              <a:rPr sz="1050" b="0">
                <a:solidFill>
                  <a:srgbClr val="5F6368"/>
                </a:solidFill>
                <a:latin typeface="IBM Plex Sans KR"/>
                <a:ea typeface="IBM Plex Sans KR"/>
                <a:cs typeface="IBM Plex Sans KR"/>
              </a:rPr>
              <a:t/>
            </a:r>
          </a:p>
          <a:p xmlns:a="http://schemas.openxmlformats.org/drawingml/2006/main">
            <a:pPr algn="l">
              <a:lnSpc>
                <a:spcPct val="125000"/>
              </a:lnSpc>
              <a:buNone/>
              <a:defRPr sz="1050" b="0">
                <a:solidFill>
                  <a:srgbClr val="5F6368"/>
                </a:solidFill>
                <a:latin typeface="IBM Plex Sans KR"/>
                <a:ea typeface="IBM Plex Sans KR"/>
                <a:cs typeface="IBM Plex Sans KR"/>
              </a:defRPr>
            </a:pPr>
            <a:r>
              <a:rPr sz="1050" b="0">
                <a:solidFill>
                  <a:srgbClr val="5F6368"/>
                </a:solidFill>
                <a:latin typeface="IBM Plex Sans KR"/>
                <a:ea typeface="IBM Plex Sans KR"/>
                <a:cs typeface="IBM Plex Sans KR"/>
              </a:rPr>
              <a:t>if ($pathItems -notcontains $npmPrefix)</a:t>
            </a:r>
          </a:p>
        </p:txBody>
      </p:sp>
      <p:sp>
        <p:nvSpPr>
          <p:cNvPr id="17" name="">
            <a:extLst xmlns:a="http://schemas.openxmlformats.org/drawingml/2006/main">
              <a:ext uri="{FF2B5EF4-FFF2-40B4-BE49-F238E27FC236}">
                <a16:creationId xmlns:a16="http://schemas.microsoft.com/office/drawing/2014/main" id="{EEEC9B57-5DEF-4FA7-A333-808A986AEFAC}"/>
              </a:ext>
            </a:extLst>
          </p:cNvPr>
          <p:cNvSpPr>
            <a:spLocks xmlns:a="http://schemas.openxmlformats.org/drawingml/2006/main" noGrp="1"/>
          </p:cNvSpPr>
          <p:nvPr/>
        </p:nvSpPr>
        <p:spPr>
          <a:xfrm xmlns:a="http://schemas.openxmlformats.org/drawingml/2006/main">
            <a:off x="798195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06CF1800-CA1E-4B9C-AEA7-BB1982893736}"/>
              </a:ext>
            </a:extLst>
          </p:cNvPr>
          <p:cNvSpPr>
            <a:spLocks xmlns:a="http://schemas.openxmlformats.org/drawingml/2006/main" noGrp="1"/>
          </p:cNvSpPr>
          <p:nvPr/>
        </p:nvSpPr>
        <p:spPr>
          <a:xfrm xmlns:a="http://schemas.openxmlformats.org/drawingml/2006/main">
            <a:off x="817245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CEF684C1-D98C-42AA-8B34-5AAA24774664}"/>
              </a:ext>
            </a:extLst>
          </p:cNvPr>
          <p:cNvSpPr>
            <a:spLocks xmlns:a="http://schemas.openxmlformats.org/drawingml/2006/main" noGrp="1"/>
          </p:cNvSpPr>
          <p:nvPr/>
        </p:nvSpPr>
        <p:spPr>
          <a:xfrm xmlns:a="http://schemas.openxmlformats.org/drawingml/2006/main">
            <a:off x="817245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3</a:t>
            </a:r>
          </a:p>
        </p:txBody>
      </p:sp>
      <p:sp>
        <p:nvSpPr>
          <p:cNvPr id="20" name="">
            <a:extLst xmlns:a="http://schemas.openxmlformats.org/drawingml/2006/main">
              <a:ext uri="{FF2B5EF4-FFF2-40B4-BE49-F238E27FC236}">
                <a16:creationId xmlns:a16="http://schemas.microsoft.com/office/drawing/2014/main" id="{3D6DB609-8345-46BC-B54F-1567C416A0C7}"/>
              </a:ext>
            </a:extLst>
          </p:cNvPr>
          <p:cNvSpPr>
            <a:spLocks xmlns:a="http://schemas.openxmlformats.org/drawingml/2006/main" noGrp="1"/>
          </p:cNvSpPr>
          <p:nvPr/>
        </p:nvSpPr>
        <p:spPr>
          <a:xfrm xmlns:a="http://schemas.openxmlformats.org/drawingml/2006/main">
            <a:off x="817245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3. 닫고 새 창에서 재확인</a:t>
            </a:r>
          </a:p>
        </p:txBody>
      </p:sp>
      <p:sp>
        <p:nvSpPr>
          <p:cNvPr id="21" name="">
            <a:extLst xmlns:a="http://schemas.openxmlformats.org/drawingml/2006/main">
              <a:ext uri="{FF2B5EF4-FFF2-40B4-BE49-F238E27FC236}">
                <a16:creationId xmlns:a16="http://schemas.microsoft.com/office/drawing/2014/main" id="{51613D53-FB95-4807-9A99-F8499828D420}"/>
              </a:ext>
            </a:extLst>
          </p:cNvPr>
          <p:cNvSpPr>
            <a:spLocks xmlns:a="http://schemas.openxmlformats.org/drawingml/2006/main" noGrp="1"/>
          </p:cNvSpPr>
          <p:nvPr/>
        </p:nvSpPr>
        <p:spPr>
          <a:xfrm xmlns:a="http://schemas.openxmlformats.org/drawingml/2006/main">
            <a:off x="817245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596"/>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PowerShell과 VS Code를 완전히 닫고 다시 엽니다.
where.exe opencode
opencode --version</a:t>
            </a:r>
          </a:p>
        </p:txBody>
      </p:sp>
      <p:sp>
        <p:nvSpPr>
          <p:cNvPr id="22" name="">
            <a:extLst xmlns:a="http://schemas.openxmlformats.org/drawingml/2006/main">
              <a:ext uri="{FF2B5EF4-FFF2-40B4-BE49-F238E27FC236}">
                <a16:creationId xmlns:a16="http://schemas.microsoft.com/office/drawing/2014/main" id="{74780D43-3E08-42E2-9849-813A41619718}"/>
              </a:ext>
            </a:extLst>
          </p:cNvPr>
          <p:cNvSpPr>
            <a:spLocks xmlns:a="http://schemas.openxmlformats.org/drawingml/2006/main" noGrp="1"/>
          </p:cNvSpPr>
          <p:nvPr/>
        </p:nvSpPr>
        <p:spPr>
          <a:xfrm xmlns:a="http://schemas.openxmlformats.org/drawingml/2006/main">
            <a:off x="533400" y="5467350"/>
            <a:ext cx="107823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575" b="1">
                <a:solidFill>
                  <a:srgbClr val="0E7C86"/>
                </a:solidFill>
                <a:latin typeface="IBM Plex Sans KR"/>
                <a:ea typeface="IBM Plex Sans KR"/>
                <a:cs typeface="IBM Plex Sans KR"/>
              </a:defRPr>
            </a:pPr>
            <a:r>
              <a:rPr sz="1575" b="1">
                <a:solidFill>
                  <a:srgbClr val="0E7C86"/>
                </a:solidFill>
                <a:latin typeface="IBM Plex Sans KR"/>
                <a:ea typeface="IBM Plex Sans KR"/>
                <a:cs typeface="IBM Plex Sans KR"/>
              </a:rPr>
              <a:t>‘running scripts is disabled’는 다른 오류  ·  교과서 12쪽</a:t>
            </a:r>
          </a:p>
        </p:txBody>
      </p:sp>
      <p:sp>
        <p:nvSpPr>
          <p:cNvPr id="23" name="">
            <a:extLst xmlns:a="http://schemas.openxmlformats.org/drawingml/2006/main">
              <a:ext uri="{FF2B5EF4-FFF2-40B4-BE49-F238E27FC236}">
                <a16:creationId xmlns:a16="http://schemas.microsoft.com/office/drawing/2014/main" id="{B9FD20AD-6134-4338-9212-664B0FED14CD}"/>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13–14쪽</a:t>
            </a:r>
          </a:p>
        </p:txBody>
      </p:sp>
    </p:spTree>
    <p:extLst>
      <p:ext uri="{BB962C8B-B14F-4D97-AF65-F5344CB8AC3E}">
        <p14:creationId xmlns:p14="http://schemas.microsoft.com/office/powerpoint/2010/main" val="79777665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공식 설치 파일로 VS Code를 최신 상태로 맞춥니다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16</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공식 다운로드</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7815"/>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Windows User Installer x64</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설치·업데이트</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기존 설치가 있어도 진행</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50101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1602"/>
          </a:bodyPr>
          <a:lstStyle xmlns:a="http://schemas.openxmlformats.org/drawingml/2006/main"/>
          <a:p xmlns:a="http://schemas.openxmlformats.org/drawingml/2006/main">
            <a:pPr algn="l">
              <a:lnSpc>
                <a:spcPct val="112000"/>
              </a:lnSpc>
              <a:buNone/>
              <a:defRPr sz="1313" b="0">
                <a:solidFill>
                  <a:srgbClr val="6C7078"/>
                </a:solidFill>
                <a:latin typeface="IBM Plex Sans KR"/>
                <a:ea typeface="IBM Plex Sans KR"/>
                <a:cs typeface="IBM Plex Sans KR"/>
              </a:defRPr>
            </a:pPr>
            <a:r>
              <a:rPr sz="1313" b="0">
                <a:solidFill>
                  <a:srgbClr val="6C7078"/>
                </a:solidFill>
                <a:latin typeface="IBM Plex Sans KR"/>
                <a:ea typeface="IBM Plex Sans KR"/>
                <a:cs typeface="IBM Plex Sans KR"/>
              </a:rPr>
              <a:t>오래된 버전을 남기지 않도록 공식 설치 파일을 실행합니다.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15쪽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1a7ce4faeb5a4722"/>
          <a:srcRect xmlns:a="http://schemas.openxmlformats.org/drawingml/2006/main" l="0" t="31" r="0" b="31"/>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gd name="adj" fmla="val 2947"/>
            </a:avLst>
          </a:prstGeom>
        </p:spPr>
      </p:pic>
    </p:spTree>
    <p:extLst>
      <p:ext uri="{BB962C8B-B14F-4D97-AF65-F5344CB8AC3E}">
        <p14:creationId xmlns:p14="http://schemas.microsoft.com/office/powerpoint/2010/main" val="138287180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실제 VS Code 화면에서 네 부분을 찾습니다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17</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8858250" y="1724025"/>
            <a:ext cx="2400300" cy="4552950"/>
          </a:xfrm>
          <a:prstGeom xmlns:a="http://schemas.openxmlformats.org/drawingml/2006/main" prst="roundRect">
            <a:avLst>
              <a:gd name="adj" fmla="val 3243"/>
            </a:avLst>
          </a:prstGeom>
          <a:noFill xmlns:a="http://schemas.openxmlformats.org/drawingml/2006/main"/>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9124950" y="2076450"/>
            <a:ext cx="190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F97316"/>
                </a:solidFill>
                <a:latin typeface="IBM Plex Sans KR"/>
                <a:ea typeface="IBM Plex Sans KR"/>
                <a:cs typeface="IBM Plex Sans KR"/>
              </a:defRPr>
            </a:pPr>
            <a:r>
              <a:rPr sz="1725" b="1">
                <a:solidFill>
                  <a:srgbClr val="F97316"/>
                </a:solidFill>
                <a:latin typeface="IBM Plex Sans KR"/>
                <a:ea typeface="IBM Plex Sans KR"/>
                <a:cs typeface="IBM Plex Sans KR"/>
              </a:rPr>
              <a:t>1. 탐색기</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9124950" y="2552700"/>
            <a:ext cx="1905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350" b="1">
                <a:solidFill>
                  <a:srgbClr val="25282D"/>
                </a:solidFill>
                <a:latin typeface="IBM Plex Sans KR"/>
                <a:ea typeface="IBM Plex Sans KR"/>
                <a:cs typeface="IBM Plex Sans KR"/>
              </a:defRPr>
            </a:pPr>
            <a:r>
              <a:rPr sz="1350" b="1">
                <a:solidFill>
                  <a:srgbClr val="25282D"/>
                </a:solidFill>
                <a:latin typeface="IBM Plex Sans KR"/>
                <a:ea typeface="IBM Plex Sans KR"/>
                <a:cs typeface="IBM Plex Sans KR"/>
              </a:rPr>
              <a:t>폴더와 파일이</a:t>
            </a:r>
          </a:p>
          <a:p xmlns:a="http://schemas.openxmlformats.org/drawingml/2006/main">
            <a:pPr algn="l">
              <a:lnSpc>
                <a:spcPct val="112000"/>
              </a:lnSpc>
              <a:buNone/>
              <a:defRPr sz="1350" b="1">
                <a:solidFill>
                  <a:srgbClr val="25282D"/>
                </a:solidFill>
                <a:latin typeface="IBM Plex Sans KR"/>
                <a:ea typeface="IBM Plex Sans KR"/>
                <a:cs typeface="IBM Plex Sans KR"/>
              </a:defRPr>
            </a:pPr>
            <a:r>
              <a:rPr sz="1350" b="1">
                <a:solidFill>
                  <a:srgbClr val="25282D"/>
                </a:solidFill>
                <a:latin typeface="IBM Plex Sans KR"/>
                <a:ea typeface="IBM Plex Sans KR"/>
                <a:cs typeface="IBM Plex Sans KR"/>
              </a:rPr>
              <a:t>보이는 넓은 영역</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9124950" y="3476625"/>
            <a:ext cx="18669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9124950" y="3771900"/>
            <a:ext cx="190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F97316"/>
                </a:solidFill>
                <a:latin typeface="IBM Plex Sans KR"/>
                <a:ea typeface="IBM Plex Sans KR"/>
                <a:cs typeface="IBM Plex Sans KR"/>
              </a:defRPr>
            </a:pPr>
            <a:r>
              <a:rPr sz="1725" b="1">
                <a:solidFill>
                  <a:srgbClr val="F97316"/>
                </a:solidFill>
                <a:latin typeface="IBM Plex Sans KR"/>
                <a:ea typeface="IBM Plex Sans KR"/>
                <a:cs typeface="IBM Plex Sans KR"/>
              </a:rPr>
              <a:t>4. 확장</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9124950" y="4248150"/>
            <a:ext cx="1905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350" b="1">
                <a:solidFill>
                  <a:srgbClr val="25282D"/>
                </a:solidFill>
                <a:latin typeface="IBM Plex Sans KR"/>
                <a:ea typeface="IBM Plex Sans KR"/>
                <a:cs typeface="IBM Plex Sans KR"/>
              </a:defRPr>
            </a:pPr>
            <a:r>
              <a:rPr sz="1350" b="1">
                <a:solidFill>
                  <a:srgbClr val="25282D"/>
                </a:solidFill>
                <a:latin typeface="IBM Plex Sans KR"/>
                <a:ea typeface="IBM Plex Sans KR"/>
                <a:cs typeface="IBM Plex Sans KR"/>
              </a:rPr>
              <a:t>왼쪽 세로줄의</a:t>
            </a:r>
          </a:p>
          <a:p xmlns:a="http://schemas.openxmlformats.org/drawingml/2006/main">
            <a:pPr algn="l">
              <a:lnSpc>
                <a:spcPct val="115000"/>
              </a:lnSpc>
              <a:buNone/>
              <a:defRPr sz="1350" b="1">
                <a:solidFill>
                  <a:srgbClr val="25282D"/>
                </a:solidFill>
                <a:latin typeface="IBM Plex Sans KR"/>
                <a:ea typeface="IBM Plex Sans KR"/>
                <a:cs typeface="IBM Plex Sans KR"/>
              </a:defRPr>
            </a:pPr>
            <a:r>
              <a:rPr sz="1350" b="1">
                <a:solidFill>
                  <a:srgbClr val="25282D"/>
                </a:solidFill>
                <a:latin typeface="IBM Plex Sans KR"/>
                <a:ea typeface="IBM Plex Sans KR"/>
                <a:cs typeface="IBM Plex Sans KR"/>
              </a:rPr>
              <a:t>네모 네 개 아이콘</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9124950" y="5572125"/>
            <a:ext cx="190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975" b="0">
                <a:solidFill>
                  <a:srgbClr val="74777D"/>
                </a:solidFill>
                <a:latin typeface="IBM Plex Sans KR"/>
                <a:ea typeface="IBM Plex Sans KR"/>
                <a:cs typeface="IBM Plex Sans KR"/>
              </a:defRPr>
            </a:pPr>
            <a:r>
              <a:rPr sz="975" b="0">
                <a:solidFill>
                  <a:srgbClr val="74777D"/>
                </a:solidFill>
                <a:latin typeface="IBM Plex Sans KR"/>
                <a:ea typeface="IBM Plex Sans KR"/>
                <a:cs typeface="IBM Plex Sans KR"/>
              </a:rPr>
              <a:t>둘은 서로 다른 곳입니다.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16쪽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b02815d897a34f88"/>
          <a:srcRect xmlns:a="http://schemas.openxmlformats.org/drawingml/2006/main" l="0" t="0" r="0" b="0"/>
          <a:stretch xmlns:a="http://schemas.openxmlformats.org/drawingml/2006/main">
            <a:fillRect l="0" t="0" r="0" b="0"/>
          </a:stretch>
        </p:blipFill>
        <p:spPr>
          <a:xfrm xmlns:a="http://schemas.openxmlformats.org/drawingml/2006/main" flipH="0" flipV="0">
            <a:off x="533400" y="1724025"/>
            <a:ext cx="8096250" cy="4552950"/>
          </a:xfrm>
          <a:prstGeom xmlns:a="http://schemas.openxmlformats.org/drawingml/2006/main" prst="roundRect">
            <a:avLst>
              <a:gd name="adj" fmla="val 2510"/>
            </a:avLst>
          </a:prstGeom>
        </p:spPr>
      </p:pic>
    </p:spTree>
    <p:extLst>
      <p:ext uri="{BB962C8B-B14F-4D97-AF65-F5344CB8AC3E}">
        <p14:creationId xmlns:p14="http://schemas.microsoft.com/office/powerpoint/2010/main" val="138287180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Python 확장은 게시자까지 확인하고 설치합니다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18</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검색어</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Python</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게시자</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Microsoft</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50101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1602"/>
          </a:bodyPr>
          <a:lstStyle xmlns:a="http://schemas.openxmlformats.org/drawingml/2006/main"/>
          <a:p xmlns:a="http://schemas.openxmlformats.org/drawingml/2006/main">
            <a:pPr algn="l">
              <a:lnSpc>
                <a:spcPct val="112000"/>
              </a:lnSpc>
              <a:buNone/>
              <a:defRPr sz="1313" b="0">
                <a:solidFill>
                  <a:srgbClr val="6C7078"/>
                </a:solidFill>
                <a:latin typeface="IBM Plex Sans KR"/>
                <a:ea typeface="IBM Plex Sans KR"/>
                <a:cs typeface="IBM Plex Sans KR"/>
              </a:defRPr>
            </a:pPr>
            <a:r>
              <a:rPr sz="1313" b="0">
                <a:solidFill>
                  <a:srgbClr val="6C7078"/>
                </a:solidFill>
                <a:latin typeface="IBM Plex Sans KR"/>
                <a:ea typeface="IBM Plex Sans KR"/>
                <a:cs typeface="IBM Plex Sans KR"/>
              </a:rPr>
              <a:t>이름이 같아도 게시자가 다르면 설치하지 않습니다.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17–18쪽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0fd4ab6b8a6f46fc"/>
          <a:srcRect xmlns:a="http://schemas.openxmlformats.org/drawingml/2006/main" l="0" t="31" r="0" b="31"/>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gd name="adj" fmla="val 491"/>
            </a:avLst>
          </a:prstGeom>
        </p:spPr>
      </p:pic>
    </p:spTree>
    <p:extLst>
      <p:ext uri="{BB962C8B-B14F-4D97-AF65-F5344CB8AC3E}">
        <p14:creationId xmlns:p14="http://schemas.microsoft.com/office/powerpoint/2010/main" val="138287180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Korean Language Pack은 Microsoft 항목을 선택합니다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19</a:t>
            </a:r>
          </a:p>
        </p:txBody>
      </p:sp>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검색어</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Korean Language Pack</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게시자</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Microsoft</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4695825"/>
            <a:ext cx="28575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050" b="0">
                <a:solidFill>
                  <a:srgbClr val="475569"/>
                </a:solidFill>
                <a:latin typeface="IBM Plex Sans KR"/>
                <a:ea typeface="IBM Plex Sans KR"/>
                <a:cs typeface="IBM Plex Sans KR"/>
              </a:defRPr>
            </a:pPr>
            <a:r>
              <a:rPr sz="1050" b="0">
                <a:solidFill>
                  <a:srgbClr val="475569"/>
                </a:solidFill>
                <a:latin typeface="IBM Plex Sans KR"/>
                <a:ea typeface="IBM Plex Sans KR"/>
                <a:cs typeface="IBM Plex Sans KR"/>
              </a:rPr>
              <a:t>참고 · 한국어·중국어를 모두 설치했다면</a:t>
            </a:r>
          </a:p>
          <a:p xmlns:a="http://schemas.openxmlformats.org/drawingml/2006/main">
            <a:pPr algn="l">
              <a:lnSpc>
                <a:spcPct val="112000"/>
              </a:lnSpc>
              <a:buNone/>
              <a:defRPr sz="1050" b="0">
                <a:solidFill>
                  <a:srgbClr val="475569"/>
                </a:solidFill>
                <a:latin typeface="IBM Plex Sans KR"/>
                <a:ea typeface="IBM Plex Sans KR"/>
                <a:cs typeface="IBM Plex Sans KR"/>
              </a:defRPr>
            </a:pPr>
            <a:r>
              <a:rPr sz="1050" b="0">
                <a:solidFill>
                  <a:srgbClr val="475569"/>
                </a:solidFill>
                <a:latin typeface="IBM Plex Sans KR"/>
                <a:ea typeface="IBM Plex Sans KR"/>
                <a:cs typeface="IBM Plex Sans KR"/>
              </a:rPr>
              <a:t>Ctrl + Shift + P → Configure Display Language</a:t>
            </a:r>
          </a:p>
          <a:p xmlns:a="http://schemas.openxmlformats.org/drawingml/2006/main">
            <a:pPr algn="l">
              <a:lnSpc>
                <a:spcPct val="112000"/>
              </a:lnSpc>
              <a:buNone/>
              <a:defRPr sz="1050" b="0">
                <a:solidFill>
                  <a:srgbClr val="475569"/>
                </a:solidFill>
                <a:latin typeface="IBM Plex Sans KR"/>
                <a:ea typeface="IBM Plex Sans KR"/>
                <a:cs typeface="IBM Plex Sans KR"/>
              </a:defRPr>
            </a:pPr>
            <a:r>
              <a:rPr sz="1050" b="0">
                <a:solidFill>
                  <a:srgbClr val="475569"/>
                </a:solidFill>
                <a:latin typeface="IBM Plex Sans KR"/>
                <a:ea typeface="IBM Plex Sans KR"/>
                <a:cs typeface="IBM Plex Sans KR"/>
              </a:rPr>
              <a:t>→ 언어 선택 후 VS Code 재시작</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17–18쪽</a:t>
            </a:r>
          </a:p>
        </p:txBody>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313a014186384e14"/>
          <a:srcRect xmlns:a="http://schemas.openxmlformats.org/drawingml/2006/main" l="0" t="0" r="0" b="0"/>
          <a:stretch xmlns:a="http://schemas.openxmlformats.org/drawingml/2006/main">
            <a:fillRect l="0" t="0" r="0" b="0"/>
          </a:stretch>
        </p:blipFill>
        <p:spPr>
          <a:xfrm xmlns:a="http://schemas.openxmlformats.org/drawingml/2006/main" flipH="0" flipV="0">
            <a:off x="533400" y="1822847"/>
            <a:ext cx="6896100" cy="3879056"/>
          </a:xfrm>
          <a:prstGeom xmlns:a="http://schemas.openxmlformats.org/drawingml/2006/main" prst="roundRect">
            <a:avLst>
              <a:gd name="adj" fmla="val 491"/>
            </a:avLst>
          </a:prstGeom>
        </p:spPr>
      </p:pic>
    </p:spTree>
    <p:extLst>
      <p:ext uri="{BB962C8B-B14F-4D97-AF65-F5344CB8AC3E}">
        <p14:creationId xmlns:p14="http://schemas.microsoft.com/office/powerpoint/2010/main" val="138287180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0630FD0-91C2-461A-A67E-CA35153BC2FB}"/>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DEBB741E-D9B5-4C27-BAD6-2AD845A157CF}"/>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160F06DC-980E-4579-9F1B-EA9465A97923}"/>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57D43B3-AB8A-4E7B-A72B-4331A4ACFB6D}"/>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VS Code에서 터미널을 여는 방법을 확인합니다</a:t>
            </a:r>
          </a:p>
        </p:txBody>
      </p:sp>
      <p:sp>
        <p:nvSpPr>
          <p:cNvPr id="5" name="">
            <a:extLst xmlns:a="http://schemas.openxmlformats.org/drawingml/2006/main">
              <a:ext uri="{FF2B5EF4-FFF2-40B4-BE49-F238E27FC236}">
                <a16:creationId xmlns:a16="http://schemas.microsoft.com/office/drawing/2014/main" id="{7F867449-9915-4DD9-96F0-D411849DCBE9}"/>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4F037A3F-767A-44D6-912E-4C4436DB367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20</a:t>
            </a:r>
          </a:p>
        </p:txBody>
      </p:sp>
      <p:sp>
        <p:nvSpPr>
          <p:cNvPr id="7" name="">
            <a:extLst xmlns:a="http://schemas.openxmlformats.org/drawingml/2006/main">
              <a:ext uri="{FF2B5EF4-FFF2-40B4-BE49-F238E27FC236}">
                <a16:creationId xmlns:a16="http://schemas.microsoft.com/office/drawing/2014/main" id="{8CBD25C3-F908-4B9D-9836-D95257008EAF}"/>
              </a:ext>
            </a:extLst>
          </p:cNvPr>
          <p:cNvSpPr>
            <a:spLocks xmlns:a="http://schemas.openxmlformats.org/drawingml/2006/main" noGrp="1"/>
          </p:cNvSpPr>
          <p:nvPr/>
        </p:nvSpPr>
        <p:spPr>
          <a:xfrm xmlns:a="http://schemas.openxmlformats.org/drawingml/2006/main">
            <a:off x="53340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A1A88161-E2FF-4391-BFCE-A1A45ABE88C8}"/>
              </a:ext>
            </a:extLst>
          </p:cNvPr>
          <p:cNvSpPr>
            <a:spLocks xmlns:a="http://schemas.openxmlformats.org/drawingml/2006/main" noGrp="1"/>
          </p:cNvSpPr>
          <p:nvPr/>
        </p:nvSpPr>
        <p:spPr>
          <a:xfrm xmlns:a="http://schemas.openxmlformats.org/drawingml/2006/main">
            <a:off x="72390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5EDBB7E7-8C3C-4AB6-969C-CBFE171CFA4D}"/>
              </a:ext>
            </a:extLst>
          </p:cNvPr>
          <p:cNvSpPr>
            <a:spLocks xmlns:a="http://schemas.openxmlformats.org/drawingml/2006/main" noGrp="1"/>
          </p:cNvSpPr>
          <p:nvPr/>
        </p:nvSpPr>
        <p:spPr>
          <a:xfrm xmlns:a="http://schemas.openxmlformats.org/drawingml/2006/main">
            <a:off x="72390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1</a:t>
            </a:r>
          </a:p>
        </p:txBody>
      </p:sp>
      <p:sp>
        <p:nvSpPr>
          <p:cNvPr id="10" name="">
            <a:extLst xmlns:a="http://schemas.openxmlformats.org/drawingml/2006/main">
              <a:ext uri="{FF2B5EF4-FFF2-40B4-BE49-F238E27FC236}">
                <a16:creationId xmlns:a16="http://schemas.microsoft.com/office/drawing/2014/main" id="{0BF7C6AF-ECAB-4CCD-93DD-D1657B881B2C}"/>
              </a:ext>
            </a:extLst>
          </p:cNvPr>
          <p:cNvSpPr>
            <a:spLocks xmlns:a="http://schemas.openxmlformats.org/drawingml/2006/main" noGrp="1"/>
          </p:cNvSpPr>
          <p:nvPr/>
        </p:nvSpPr>
        <p:spPr>
          <a:xfrm xmlns:a="http://schemas.openxmlformats.org/drawingml/2006/main">
            <a:off x="72390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상단 메뉴</a:t>
            </a:r>
          </a:p>
        </p:txBody>
      </p:sp>
      <p:sp>
        <p:nvSpPr>
          <p:cNvPr id="11" name="">
            <a:extLst xmlns:a="http://schemas.openxmlformats.org/drawingml/2006/main">
              <a:ext uri="{FF2B5EF4-FFF2-40B4-BE49-F238E27FC236}">
                <a16:creationId xmlns:a16="http://schemas.microsoft.com/office/drawing/2014/main" id="{2CFFD94B-DEAB-4A71-BB7B-B0846D44F795}"/>
              </a:ext>
            </a:extLst>
          </p:cNvPr>
          <p:cNvSpPr>
            <a:spLocks xmlns:a="http://schemas.openxmlformats.org/drawingml/2006/main" noGrp="1"/>
          </p:cNvSpPr>
          <p:nvPr/>
        </p:nvSpPr>
        <p:spPr>
          <a:xfrm xmlns:a="http://schemas.openxmlformats.org/drawingml/2006/main">
            <a:off x="72390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터미널을 누릅니다.</a:t>
            </a:r>
          </a:p>
        </p:txBody>
      </p:sp>
      <p:sp>
        <p:nvSpPr>
          <p:cNvPr id="12" name="">
            <a:extLst xmlns:a="http://schemas.openxmlformats.org/drawingml/2006/main">
              <a:ext uri="{FF2B5EF4-FFF2-40B4-BE49-F238E27FC236}">
                <a16:creationId xmlns:a16="http://schemas.microsoft.com/office/drawing/2014/main" id="{4DEF2E0F-2F55-467F-B0A0-1B2DE17A060F}"/>
              </a:ext>
            </a:extLst>
          </p:cNvPr>
          <p:cNvSpPr>
            <a:spLocks xmlns:a="http://schemas.openxmlformats.org/drawingml/2006/main" noGrp="1"/>
          </p:cNvSpPr>
          <p:nvPr/>
        </p:nvSpPr>
        <p:spPr>
          <a:xfrm xmlns:a="http://schemas.openxmlformats.org/drawingml/2006/main">
            <a:off x="4257675" y="1952625"/>
            <a:ext cx="3333750" cy="3143250"/>
          </a:xfrm>
          <a:prstGeom xmlns:a="http://schemas.openxmlformats.org/drawingml/2006/main" prst="roundRect">
            <a:avLst>
              <a:gd name="adj" fmla="val 3636"/>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04B8F367-BE1D-4CA1-AD11-49C86095B56C}"/>
              </a:ext>
            </a:extLst>
          </p:cNvPr>
          <p:cNvSpPr>
            <a:spLocks xmlns:a="http://schemas.openxmlformats.org/drawingml/2006/main" noGrp="1"/>
          </p:cNvSpPr>
          <p:nvPr/>
        </p:nvSpPr>
        <p:spPr>
          <a:xfrm xmlns:a="http://schemas.openxmlformats.org/drawingml/2006/main">
            <a:off x="4448175" y="2152650"/>
            <a:ext cx="876300" cy="266700"/>
          </a:xfrm>
          <a:prstGeom xmlns:a="http://schemas.openxmlformats.org/drawingml/2006/main" prst="roundRect">
            <a:avLst>
              <a:gd name="adj" fmla="val 50000"/>
            </a:avLst>
          </a:prstGeom>
          <a:solidFill xmlns:a="http://schemas.openxmlformats.org/drawingml/2006/main">
            <a:srgbClr val="FF5C00"/>
          </a:solidFill>
          <a:ln xmlns:a="http://schemas.openxmlformats.org/drawingml/2006/main" w="9525">
            <a:solidFill>
              <a:srgbClr val="FF5C00"/>
            </a:solid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2C8A0322-7BE8-434B-9972-737C41370CCD}"/>
              </a:ext>
            </a:extLst>
          </p:cNvPr>
          <p:cNvSpPr>
            <a:spLocks xmlns:a="http://schemas.openxmlformats.org/drawingml/2006/main" noGrp="1"/>
          </p:cNvSpPr>
          <p:nvPr/>
        </p:nvSpPr>
        <p:spPr>
          <a:xfrm xmlns:a="http://schemas.openxmlformats.org/drawingml/2006/main">
            <a:off x="4448175"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2</a:t>
            </a:r>
          </a:p>
        </p:txBody>
      </p:sp>
      <p:sp>
        <p:nvSpPr>
          <p:cNvPr id="15" name="">
            <a:extLst xmlns:a="http://schemas.openxmlformats.org/drawingml/2006/main">
              <a:ext uri="{FF2B5EF4-FFF2-40B4-BE49-F238E27FC236}">
                <a16:creationId xmlns:a16="http://schemas.microsoft.com/office/drawing/2014/main" id="{E7D7E949-0275-424B-A17B-F44BB59167EB}"/>
              </a:ext>
            </a:extLst>
          </p:cNvPr>
          <p:cNvSpPr>
            <a:spLocks xmlns:a="http://schemas.openxmlformats.org/drawingml/2006/main" noGrp="1"/>
          </p:cNvSpPr>
          <p:nvPr/>
        </p:nvSpPr>
        <p:spPr>
          <a:xfrm xmlns:a="http://schemas.openxmlformats.org/drawingml/2006/main">
            <a:off x="4448175"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새 터미널</a:t>
            </a:r>
          </a:p>
        </p:txBody>
      </p:sp>
      <p:sp>
        <p:nvSpPr>
          <p:cNvPr id="16" name="">
            <a:extLst xmlns:a="http://schemas.openxmlformats.org/drawingml/2006/main">
              <a:ext uri="{FF2B5EF4-FFF2-40B4-BE49-F238E27FC236}">
                <a16:creationId xmlns:a16="http://schemas.microsoft.com/office/drawing/2014/main" id="{CC80AD5B-4756-4D7C-ADB7-118D379BAA2A}"/>
              </a:ext>
            </a:extLst>
          </p:cNvPr>
          <p:cNvSpPr>
            <a:spLocks xmlns:a="http://schemas.openxmlformats.org/drawingml/2006/main" noGrp="1"/>
          </p:cNvSpPr>
          <p:nvPr/>
        </p:nvSpPr>
        <p:spPr>
          <a:xfrm xmlns:a="http://schemas.openxmlformats.org/drawingml/2006/main">
            <a:off x="4448175"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아래쪽에 입력 창이 열립니다.</a:t>
            </a:r>
          </a:p>
        </p:txBody>
      </p:sp>
      <p:sp>
        <p:nvSpPr>
          <p:cNvPr id="17" name="">
            <a:extLst xmlns:a="http://schemas.openxmlformats.org/drawingml/2006/main">
              <a:ext uri="{FF2B5EF4-FFF2-40B4-BE49-F238E27FC236}">
                <a16:creationId xmlns:a16="http://schemas.microsoft.com/office/drawing/2014/main" id="{EEEC9B57-5DEF-4FA7-A333-808A986AEFAC}"/>
              </a:ext>
            </a:extLst>
          </p:cNvPr>
          <p:cNvSpPr>
            <a:spLocks xmlns:a="http://schemas.openxmlformats.org/drawingml/2006/main" noGrp="1"/>
          </p:cNvSpPr>
          <p:nvPr/>
        </p:nvSpPr>
        <p:spPr>
          <a:xfrm xmlns:a="http://schemas.openxmlformats.org/drawingml/2006/main">
            <a:off x="798195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06CF1800-CA1E-4B9C-AEA7-BB1982893736}"/>
              </a:ext>
            </a:extLst>
          </p:cNvPr>
          <p:cNvSpPr>
            <a:spLocks xmlns:a="http://schemas.openxmlformats.org/drawingml/2006/main" noGrp="1"/>
          </p:cNvSpPr>
          <p:nvPr/>
        </p:nvSpPr>
        <p:spPr>
          <a:xfrm xmlns:a="http://schemas.openxmlformats.org/drawingml/2006/main">
            <a:off x="817245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CEF684C1-D98C-42AA-8B34-5AAA24774664}"/>
              </a:ext>
            </a:extLst>
          </p:cNvPr>
          <p:cNvSpPr>
            <a:spLocks xmlns:a="http://schemas.openxmlformats.org/drawingml/2006/main" noGrp="1"/>
          </p:cNvSpPr>
          <p:nvPr/>
        </p:nvSpPr>
        <p:spPr>
          <a:xfrm xmlns:a="http://schemas.openxmlformats.org/drawingml/2006/main">
            <a:off x="817245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3</a:t>
            </a:r>
          </a:p>
        </p:txBody>
      </p:sp>
      <p:sp>
        <p:nvSpPr>
          <p:cNvPr id="20" name="">
            <a:extLst xmlns:a="http://schemas.openxmlformats.org/drawingml/2006/main">
              <a:ext uri="{FF2B5EF4-FFF2-40B4-BE49-F238E27FC236}">
                <a16:creationId xmlns:a16="http://schemas.microsoft.com/office/drawing/2014/main" id="{3D6DB609-8345-46BC-B54F-1567C416A0C7}"/>
              </a:ext>
            </a:extLst>
          </p:cNvPr>
          <p:cNvSpPr>
            <a:spLocks xmlns:a="http://schemas.openxmlformats.org/drawingml/2006/main" noGrp="1"/>
          </p:cNvSpPr>
          <p:nvPr/>
        </p:nvSpPr>
        <p:spPr>
          <a:xfrm xmlns:a="http://schemas.openxmlformats.org/drawingml/2006/main">
            <a:off x="817245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입력 위치</a:t>
            </a:r>
          </a:p>
        </p:txBody>
      </p:sp>
      <p:sp>
        <p:nvSpPr>
          <p:cNvPr id="21" name="">
            <a:extLst xmlns:a="http://schemas.openxmlformats.org/drawingml/2006/main">
              <a:ext uri="{FF2B5EF4-FFF2-40B4-BE49-F238E27FC236}">
                <a16:creationId xmlns:a16="http://schemas.microsoft.com/office/drawing/2014/main" id="{51613D53-FB95-4807-9A99-F8499828D420}"/>
              </a:ext>
            </a:extLst>
          </p:cNvPr>
          <p:cNvSpPr>
            <a:spLocks xmlns:a="http://schemas.openxmlformats.org/drawingml/2006/main" noGrp="1"/>
          </p:cNvSpPr>
          <p:nvPr/>
        </p:nvSpPr>
        <p:spPr>
          <a:xfrm xmlns:a="http://schemas.openxmlformats.org/drawingml/2006/main">
            <a:off x="817245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커서가 깜빡이면 준비가 끝났습니다.</a:t>
            </a:r>
          </a:p>
        </p:txBody>
      </p:sp>
      <p:sp>
        <p:nvSpPr>
          <p:cNvPr id="23" name="">
            <a:extLst xmlns:a="http://schemas.openxmlformats.org/drawingml/2006/main">
              <a:ext uri="{FF2B5EF4-FFF2-40B4-BE49-F238E27FC236}">
                <a16:creationId xmlns:a16="http://schemas.microsoft.com/office/drawing/2014/main" id="{B9FD20AD-6134-4338-9212-664B0FED14CD}"/>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19–20쪽</a:t>
            </a:r>
          </a:p>
        </p:txBody>
      </p:sp>
    </p:spTree>
    <p:extLst>
      <p:ext uri="{BB962C8B-B14F-4D97-AF65-F5344CB8AC3E}">
        <p14:creationId xmlns:p14="http://schemas.microsoft.com/office/powerpoint/2010/main" val="79777665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0630FD0-91C2-461A-A67E-CA35153BC2FB}"/>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DEBB741E-D9B5-4C27-BAD6-2AD845A157CF}"/>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160F06DC-980E-4579-9F1B-EA9465A97923}"/>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57D43B3-AB8A-4E7B-A72B-4331A4ACFB6D}"/>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터미널에서 OpenCode를 실행하고 연결을 시작합니다</a:t>
            </a:r>
          </a:p>
        </p:txBody>
      </p:sp>
      <p:sp>
        <p:nvSpPr>
          <p:cNvPr id="5" name="">
            <a:extLst xmlns:a="http://schemas.openxmlformats.org/drawingml/2006/main">
              <a:ext uri="{FF2B5EF4-FFF2-40B4-BE49-F238E27FC236}">
                <a16:creationId xmlns:a16="http://schemas.microsoft.com/office/drawing/2014/main" id="{7F867449-9915-4DD9-96F0-D411849DCBE9}"/>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4F037A3F-767A-44D6-912E-4C4436DB367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21</a:t>
            </a:r>
          </a:p>
        </p:txBody>
      </p:sp>
      <p:sp>
        <p:nvSpPr>
          <p:cNvPr id="23" name="">
            <a:extLst xmlns:a="http://schemas.openxmlformats.org/drawingml/2006/main">
              <a:ext uri="{FF2B5EF4-FFF2-40B4-BE49-F238E27FC236}">
                <a16:creationId xmlns:a16="http://schemas.microsoft.com/office/drawing/2014/main" id="{B9FD20AD-6134-4338-9212-664B0FED14CD}"/>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19–20쪽</a:t>
            </a:r>
          </a:p>
        </p:txBody>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db7e2932e2714b4d"/>
          <a:stretch xmlns:a="http://schemas.openxmlformats.org/drawingml/2006/main"/>
        </p:blipFill>
        <p:spPr>
          <a:xfrm xmlns:a="http://schemas.openxmlformats.org/drawingml/2006/main">
            <a:off x="535517" y="1819275"/>
            <a:ext cx="6891867" cy="3876675"/>
          </a:xfrm>
          <a:prstGeom xmlns:a="http://schemas.openxmlformats.org/drawingml/2006/main" prst="roundRect">
            <a:avLst>
              <a:gd name="adj" fmla="val 2948"/>
            </a:avLst>
          </a:prstGeom>
        </p:spPr>
      </p:pic>
      <p:sp>
        <p:nvSpPr>
          <p:cNvPr id="27" name="">
            <a:extLst xmlns:a="http://schemas.openxmlformats.org/drawingml/2006/main">
              <a:ext uri="{FF2B5EF4-FFF2-40B4-BE49-F238E27FC236}">
                <a16:creationId xmlns:a16="http://schemas.microsoft.com/office/drawing/2014/main" id="{C26CB4CD-DD68-4D1C-B95F-F604FBB4DAE6}"/>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2948"/>
            </a:avLst>
          </a:prstGeom>
          <a:solidFill xmlns:a="http://schemas.openxmlformats.org/drawingml/2006/main">
            <a:srgbClr val="F1F3F5"/>
          </a:solidFill>
          <a:ln xmlns:a="http://schemas.openxmlformats.org/drawingml/2006/main" w="9525">
            <a:solidFill>
              <a:srgbClr val="E6E8EB"/>
            </a:solidFill>
            <a:prstDash val="solid"/>
          </a:ln>
        </p:spPr>
        <p:txBody xmlns:a="http://schemas.openxmlformats.org/drawingml/2006/main">
          <a:bodyPr/>
          <a:p/>
        </p:txBody>
      </p:sp>
      <p:sp>
        <p:nvSpPr>
          <p:cNvPr id="28" name="">
            <a:extLst xmlns:a="http://schemas.openxmlformats.org/drawingml/2006/main">
              <a:ext uri="{FF2B5EF4-FFF2-40B4-BE49-F238E27FC236}">
                <a16:creationId xmlns:a16="http://schemas.microsoft.com/office/drawing/2014/main" id="{2CB79744-2C3E-4740-86FB-F93743476BB3}"/>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650" b="1">
                <a:solidFill>
                  <a:srgbClr val="FF5A1F"/>
                </a:solidFill>
                <a:latin typeface="Pretendard"/>
                <a:ea typeface="Pretendard"/>
                <a:cs typeface="Pretendard"/>
              </a:defRPr>
            </a:pPr>
            <a:r>
              <a:rPr sz="1650" b="1">
                <a:solidFill>
                  <a:srgbClr val="FF5A1F"/>
                </a:solidFill>
                <a:latin typeface="Pretendard"/>
                <a:ea typeface="Pretendard"/>
                <a:cs typeface="Pretendard"/>
              </a:rPr>
              <a:t>opencode</a:t>
            </a:r>
          </a:p>
          <a:p xmlns:a="http://schemas.openxmlformats.org/drawingml/2006/main">
            <a:pPr>
              <a:buNone/>
              <a:defRPr sz="1650" b="1">
                <a:solidFill>
                  <a:srgbClr val="FF5A1F"/>
                </a:solidFill>
                <a:latin typeface="Pretendard"/>
                <a:ea typeface="Pretendard"/>
                <a:cs typeface="Pretendard"/>
              </a:defRPr>
            </a:pPr>
            <a:r>
              <a:rPr sz="1650" b="1">
                <a:solidFill>
                  <a:srgbClr val="FF5A1F"/>
                </a:solidFill>
                <a:latin typeface="Pretendard"/>
                <a:ea typeface="Pretendard"/>
                <a:cs typeface="Pretendard"/>
              </a:rPr>
              <a:t>/connect</a:t>
            </a:r>
          </a:p>
        </p:txBody>
      </p:sp>
      <p:sp>
        <p:nvSpPr>
          <p:cNvPr id="29" name="">
            <a:extLst xmlns:a="http://schemas.openxmlformats.org/drawingml/2006/main">
              <a:ext uri="{FF2B5EF4-FFF2-40B4-BE49-F238E27FC236}">
                <a16:creationId xmlns:a16="http://schemas.microsoft.com/office/drawing/2014/main" id="{E5FCAB7D-7585-4C1E-A491-4B383EA8B35A}"/>
              </a:ext>
            </a:extLst>
          </p:cNvPr>
          <p:cNvSpPr>
            <a:spLocks xmlns:a="http://schemas.openxmlformats.org/drawingml/2006/main" noGrp="1"/>
          </p:cNvSpPr>
          <p:nvPr/>
        </p:nvSpPr>
        <p:spPr>
          <a:xfrm xmlns:a="http://schemas.openxmlformats.org/drawingml/2006/main">
            <a:off x="8020050" y="2686050"/>
            <a:ext cx="285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nSpc>
                <a:spcPct val="125000"/>
              </a:lnSpc>
              <a:buNone/>
              <a:defRPr sz="1350">
                <a:solidFill>
                  <a:srgbClr val="25282D"/>
                </a:solidFill>
                <a:latin typeface="Pretendard"/>
                <a:ea typeface="Pretendard"/>
                <a:cs typeface="Pretendard"/>
              </a:defRPr>
            </a:pPr>
            <a:r>
              <a:rPr sz="1350">
                <a:solidFill>
                  <a:srgbClr val="25282D"/>
                </a:solidFill>
                <a:latin typeface="Pretendard"/>
                <a:ea typeface="Pretendard"/>
                <a:cs typeface="Pretendard"/>
              </a:rPr>
              <a:t>1. 터미널에 opencode를 입력합니다.</a:t>
            </a:r>
          </a:p>
          <a:p xmlns:a="http://schemas.openxmlformats.org/drawingml/2006/main">
            <a:pPr>
              <a:lnSpc>
                <a:spcPct val="125000"/>
              </a:lnSpc>
              <a:buNone/>
              <a:defRPr sz="1350">
                <a:solidFill>
                  <a:srgbClr val="25282D"/>
                </a:solidFill>
                <a:latin typeface="Pretendard"/>
                <a:ea typeface="Pretendard"/>
                <a:cs typeface="Pretendard"/>
              </a:defRPr>
            </a:pPr>
            <a:r>
              <a:rPr sz="1350">
                <a:solidFill>
                  <a:srgbClr val="25282D"/>
                </a:solidFill>
                <a:latin typeface="Pretendard"/>
                <a:ea typeface="Pretendard"/>
                <a:cs typeface="Pretendard"/>
              </a:rPr>
              <a:t>2. OpenCode 화면에서 /connect를 입력합니다.</a:t>
            </a:r>
          </a:p>
          <a:p xmlns:a="http://schemas.openxmlformats.org/drawingml/2006/main">
            <a:pPr>
              <a:lnSpc>
                <a:spcPct val="125000"/>
              </a:lnSpc>
              <a:buNone/>
              <a:defRPr sz="1350">
                <a:solidFill>
                  <a:srgbClr val="25282D"/>
                </a:solidFill>
                <a:latin typeface="Pretendard"/>
                <a:ea typeface="Pretendard"/>
                <a:cs typeface="Pretendard"/>
              </a:defRPr>
            </a:pPr>
            <a:r>
              <a:rPr sz="1350">
                <a:solidFill>
                  <a:srgbClr val="25282D"/>
                </a:solidFill>
                <a:latin typeface="Pretendard"/>
                <a:ea typeface="Pretendard"/>
                <a:cs typeface="Pretendard"/>
              </a:rPr>
              <a:t>3. 교사가 지정한 제공자를 선택합니다.</a:t>
            </a:r>
          </a:p>
        </p:txBody>
      </p:sp>
      <p:sp>
        <p:nvSpPr>
          <p:cNvPr id="30" name="">
            <a:extLst xmlns:a="http://schemas.openxmlformats.org/drawingml/2006/main">
              <a:ext uri="{FF2B5EF4-FFF2-40B4-BE49-F238E27FC236}">
                <a16:creationId xmlns:a16="http://schemas.microsoft.com/office/drawing/2014/main" id="{00196871-F0C4-4CBC-8106-C34395F6C1B9}"/>
              </a:ext>
            </a:extLst>
          </p:cNvPr>
          <p:cNvSpPr>
            <a:spLocks xmlns:a="http://schemas.openxmlformats.org/drawingml/2006/main" noGrp="1"/>
          </p:cNvSpPr>
          <p:nvPr/>
        </p:nvSpPr>
        <p:spPr>
          <a:xfrm xmlns:a="http://schemas.openxmlformats.org/drawingml/2006/main">
            <a:off x="8020050" y="4762500"/>
            <a:ext cx="2857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050">
                <a:solidFill>
                  <a:srgbClr val="6B7280"/>
                </a:solidFill>
                <a:latin typeface="Pretendard"/>
                <a:ea typeface="Pretendard"/>
                <a:cs typeface="Pretendard"/>
              </a:defRPr>
            </a:pPr>
            <a:r>
              <a:rPr sz="1050">
                <a:solidFill>
                  <a:srgbClr val="6B7280"/>
                </a:solidFill>
                <a:latin typeface="Pretendard"/>
                <a:ea typeface="Pretendard"/>
                <a:cs typeface="Pretendard"/>
              </a:rPr>
              <a:t>연결 화면은 업데이트될 수 있습니다. 수업 당일 교사가 지정한 항목을 선택합니다.</a:t>
            </a:r>
          </a:p>
        </p:txBody>
      </p:sp>
    </p:spTree>
    <p:extLst>
      <p:ext uri="{BB962C8B-B14F-4D97-AF65-F5344CB8AC3E}">
        <p14:creationId xmlns:p14="http://schemas.microsoft.com/office/powerpoint/2010/main" val="79777665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0630FD0-91C2-461A-A67E-CA35153BC2FB}"/>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900" b="1">
                <a:solidFill>
                  <a:srgbClr val="6B7280"/>
                </a:solidFill>
                <a:latin typeface="Pretendard"/>
                <a:ea typeface="Pretendard"/>
                <a:cs typeface="Pretendard"/>
              </a:defRPr>
            </a:pPr>
            <a:r>
              <a:rPr sz="900" b="1">
                <a:solidFill>
                  <a:srgbClr val="6B7280"/>
                </a:solidFill>
                <a:latin typeface="Pretendard"/>
                <a:ea typeface="Pretendard"/>
                <a:cs typeface="Pretendard"/>
              </a:rPr>
              <a:t>정보와 디지털 문해력</a:t>
            </a:r>
          </a:p>
        </p:txBody>
      </p:sp>
      <p:sp>
        <p:nvSpPr>
          <p:cNvPr id="2" name="">
            <a:extLst xmlns:a="http://schemas.openxmlformats.org/drawingml/2006/main">
              <a:ext uri="{FF2B5EF4-FFF2-40B4-BE49-F238E27FC236}">
                <a16:creationId xmlns:a16="http://schemas.microsoft.com/office/drawing/2014/main" id="{DEBB741E-D9B5-4C27-BAD6-2AD845A157CF}"/>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160F06DC-980E-4579-9F1B-EA9465A97923}"/>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9286"/>
          </a:bodyPr>
          <a:lstStyle xmlns:a="http://schemas.openxmlformats.org/drawingml/2006/main"/>
          <a:p xmlns:a="http://schemas.openxmlformats.org/drawingml/2006/main">
            <a:pPr algn="ctr">
              <a:lnSpc>
                <a:spcPct val="112000"/>
              </a:lnSpc>
              <a:buNone/>
              <a:defRPr sz="900" b="1">
                <a:solidFill>
                  <a:srgbClr val="FFFFFF"/>
                </a:solidFill>
                <a:latin typeface="Pretendard"/>
                <a:ea typeface="Pretendard"/>
                <a:cs typeface="Pretendard"/>
              </a:defRPr>
            </a:pPr>
            <a:r>
              <a:rPr sz="900" b="1">
                <a:solidFill>
                  <a:srgbClr val="FFFFFF"/>
                </a:solidFill>
                <a:latin typeface="Pretendard"/>
                <a:ea typeface="Pretendard"/>
                <a:cs typeface="Pretendard"/>
              </a:rPr>
              <a:t>02-1</a:t>
            </a:r>
          </a:p>
        </p:txBody>
      </p:sp>
      <p:sp>
        <p:nvSpPr>
          <p:cNvPr id="4" name="">
            <a:extLst xmlns:a="http://schemas.openxmlformats.org/drawingml/2006/main">
              <a:ext uri="{FF2B5EF4-FFF2-40B4-BE49-F238E27FC236}">
                <a16:creationId xmlns:a16="http://schemas.microsoft.com/office/drawing/2014/main" id="{257D43B3-AB8A-4E7B-A72B-4331A4ACFB6D}"/>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Zen에서 API 키를 만들고 OpenCode에 붙여넣습니다</a:t>
            </a:r>
          </a:p>
        </p:txBody>
      </p:sp>
      <p:sp>
        <p:nvSpPr>
          <p:cNvPr id="5" name="">
            <a:extLst xmlns:a="http://schemas.openxmlformats.org/drawingml/2006/main">
              <a:ext uri="{FF2B5EF4-FFF2-40B4-BE49-F238E27FC236}">
                <a16:creationId xmlns:a16="http://schemas.microsoft.com/office/drawing/2014/main" id="{7F867449-9915-4DD9-96F0-D411849DCBE9}"/>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4F037A3F-767A-44D6-912E-4C4436DB367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22</a:t>
            </a:r>
          </a:p>
        </p:txBody>
      </p:sp>
      <p:sp>
        <p:nvSpPr>
          <p:cNvPr id="23" name="">
            <a:extLst xmlns:a="http://schemas.openxmlformats.org/drawingml/2006/main">
              <a:ext uri="{FF2B5EF4-FFF2-40B4-BE49-F238E27FC236}">
                <a16:creationId xmlns:a16="http://schemas.microsoft.com/office/drawing/2014/main" id="{B9FD20AD-6134-4338-9212-664B0FED14CD}"/>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21쪽</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d7640a8763d64387"/>
          <a:stretch xmlns:a="http://schemas.openxmlformats.org/drawingml/2006/main"/>
        </p:blipFill>
        <p:spPr>
          <a:xfrm xmlns:a="http://schemas.openxmlformats.org/drawingml/2006/main">
            <a:off x="533400" y="1794363"/>
            <a:ext cx="7143750" cy="2659673"/>
          </a:xfrm>
          <a:prstGeom xmlns:a="http://schemas.openxmlformats.org/drawingml/2006/main" prst="roundRect">
            <a:avLst>
              <a:gd name="adj" fmla="val 4286"/>
            </a:avLst>
          </a:prstGeom>
        </p:spPr>
      </p:pic>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8d701a7dc5884c4e"/>
          <a:stretch xmlns:a="http://schemas.openxmlformats.org/drawingml/2006/main"/>
        </p:blipFill>
        <p:spPr>
          <a:xfrm xmlns:a="http://schemas.openxmlformats.org/drawingml/2006/main">
            <a:off x="8040546" y="1790700"/>
            <a:ext cx="3540408" cy="2190750"/>
          </a:xfrm>
          <a:prstGeom xmlns:a="http://schemas.openxmlformats.org/drawingml/2006/main" prst="roundRect">
            <a:avLst>
              <a:gd name="adj" fmla="val 5217"/>
            </a:avLst>
          </a:prstGeom>
        </p:spPr>
      </p:pic>
      <p:sp>
        <p:nvSpPr>
          <p:cNvPr id="27" name="">
            <a:extLst xmlns:a="http://schemas.openxmlformats.org/drawingml/2006/main">
              <a:ext uri="{FF2B5EF4-FFF2-40B4-BE49-F238E27FC236}">
                <a16:creationId xmlns:a16="http://schemas.microsoft.com/office/drawing/2014/main" id="{BCB03B8F-D46B-4AB6-9E81-BC42605D218A}"/>
              </a:ext>
            </a:extLst>
          </p:cNvPr>
          <p:cNvSpPr>
            <a:spLocks xmlns:a="http://schemas.openxmlformats.org/drawingml/2006/main" noGrp="1"/>
          </p:cNvSpPr>
          <p:nvPr/>
        </p:nvSpPr>
        <p:spPr>
          <a:xfrm xmlns:a="http://schemas.openxmlformats.org/drawingml/2006/main">
            <a:off x="609600" y="4591050"/>
            <a:ext cx="695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500" b="1">
                <a:solidFill>
                  <a:srgbClr val="FF5A1F"/>
                </a:solidFill>
                <a:latin typeface="Pretendard"/>
                <a:ea typeface="Pretendard"/>
                <a:cs typeface="Pretendard"/>
              </a:defRPr>
            </a:pPr>
            <a:r>
              <a:rPr sz="1500" b="1">
                <a:solidFill>
                  <a:srgbClr val="FF5A1F"/>
                </a:solidFill>
                <a:latin typeface="Pretendard"/>
                <a:ea typeface="Pretendard"/>
                <a:cs typeface="Pretendard"/>
              </a:rPr>
              <a:t>1. OpenCode Zen → API 키 → API 키 생성</a:t>
            </a:r>
          </a:p>
        </p:txBody>
      </p:sp>
      <p:sp>
        <p:nvSpPr>
          <p:cNvPr id="28" name="">
            <a:extLst xmlns:a="http://schemas.openxmlformats.org/drawingml/2006/main">
              <a:ext uri="{FF2B5EF4-FFF2-40B4-BE49-F238E27FC236}">
                <a16:creationId xmlns:a16="http://schemas.microsoft.com/office/drawing/2014/main" id="{463DEC89-39EA-4096-9D88-48708F3DED28}"/>
              </a:ext>
            </a:extLst>
          </p:cNvPr>
          <p:cNvSpPr>
            <a:spLocks xmlns:a="http://schemas.openxmlformats.org/drawingml/2006/main" noGrp="1"/>
          </p:cNvSpPr>
          <p:nvPr/>
        </p:nvSpPr>
        <p:spPr>
          <a:xfrm xmlns:a="http://schemas.openxmlformats.org/drawingml/2006/main">
            <a:off x="609600" y="4991100"/>
            <a:ext cx="695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275">
                <a:solidFill>
                  <a:srgbClr val="4B5563"/>
                </a:solidFill>
                <a:latin typeface="Pretendard"/>
                <a:ea typeface="Pretendard"/>
                <a:cs typeface="Pretendard"/>
              </a:defRPr>
            </a:pPr>
            <a:r>
              <a:rPr sz="1275">
                <a:solidFill>
                  <a:srgbClr val="4B5563"/>
                </a:solidFill>
                <a:latin typeface="Pretendard"/>
                <a:ea typeface="Pretendard"/>
                <a:cs typeface="Pretendard"/>
              </a:rPr>
              <a:t>새 키를 만든 뒤 Copy로 한 번 복사합니다.</a:t>
            </a:r>
          </a:p>
        </p:txBody>
      </p:sp>
      <p:sp>
        <p:nvSpPr>
          <p:cNvPr id="29" name="">
            <a:extLst xmlns:a="http://schemas.openxmlformats.org/drawingml/2006/main">
              <a:ext uri="{FF2B5EF4-FFF2-40B4-BE49-F238E27FC236}">
                <a16:creationId xmlns:a16="http://schemas.microsoft.com/office/drawing/2014/main" id="{7975ED83-296E-4E36-8D6E-B8E25E1A0537}"/>
              </a:ext>
            </a:extLst>
          </p:cNvPr>
          <p:cNvSpPr>
            <a:spLocks xmlns:a="http://schemas.openxmlformats.org/drawingml/2006/main" noGrp="1"/>
          </p:cNvSpPr>
          <p:nvPr/>
        </p:nvSpPr>
        <p:spPr>
          <a:xfrm xmlns:a="http://schemas.openxmlformats.org/drawingml/2006/main">
            <a:off x="8096250" y="4133850"/>
            <a:ext cx="3333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500" b="1">
                <a:solidFill>
                  <a:srgbClr val="FF5A1F"/>
                </a:solidFill>
                <a:latin typeface="Pretendard"/>
                <a:ea typeface="Pretendard"/>
                <a:cs typeface="Pretendard"/>
              </a:defRPr>
            </a:pPr>
            <a:r>
              <a:rPr sz="1500" b="1">
                <a:solidFill>
                  <a:srgbClr val="FF5A1F"/>
                </a:solidFill>
                <a:latin typeface="Pretendard"/>
                <a:ea typeface="Pretendard"/>
                <a:cs typeface="Pretendard"/>
              </a:rPr>
              <a:t>2. 전용 입력칸에 붙여넣기</a:t>
            </a:r>
          </a:p>
        </p:txBody>
      </p:sp>
      <p:sp>
        <p:nvSpPr>
          <p:cNvPr id="30" name="">
            <a:extLst xmlns:a="http://schemas.openxmlformats.org/drawingml/2006/main">
              <a:ext uri="{FF2B5EF4-FFF2-40B4-BE49-F238E27FC236}">
                <a16:creationId xmlns:a16="http://schemas.microsoft.com/office/drawing/2014/main" id="{41C524FC-9C58-4B2A-B735-3B2A0BABC17F}"/>
              </a:ext>
            </a:extLst>
          </p:cNvPr>
          <p:cNvSpPr>
            <a:spLocks xmlns:a="http://schemas.openxmlformats.org/drawingml/2006/main" noGrp="1"/>
          </p:cNvSpPr>
          <p:nvPr/>
        </p:nvSpPr>
        <p:spPr>
          <a:xfrm xmlns:a="http://schemas.openxmlformats.org/drawingml/2006/main">
            <a:off x="8039100" y="4629150"/>
            <a:ext cx="3543300" cy="1028700"/>
          </a:xfrm>
          <a:prstGeom xmlns:a="http://schemas.openxmlformats.org/drawingml/2006/main" prst="roundRect">
            <a:avLst>
              <a:gd name="adj" fmla="val 11111"/>
            </a:avLst>
          </a:prstGeom>
          <a:solidFill xmlns:a="http://schemas.openxmlformats.org/drawingml/2006/main">
            <a:srgbClr val="FFF4EE"/>
          </a:solidFill>
          <a:ln xmlns:a="http://schemas.openxmlformats.org/drawingml/2006/main" w="9525">
            <a:solidFill>
              <a:srgbClr val="FFB38F"/>
            </a:solidFill>
            <a:prstDash val="solid"/>
          </a:ln>
        </p:spPr>
        <p:txBody xmlns:a="http://schemas.openxmlformats.org/drawingml/2006/main">
          <a:bodyPr/>
          <a:p/>
        </p:txBody>
      </p:sp>
      <p:sp>
        <p:nvSpPr>
          <p:cNvPr id="31" name="">
            <a:extLst xmlns:a="http://schemas.openxmlformats.org/drawingml/2006/main">
              <a:ext uri="{FF2B5EF4-FFF2-40B4-BE49-F238E27FC236}">
                <a16:creationId xmlns:a16="http://schemas.microsoft.com/office/drawing/2014/main" id="{DC98CAAE-A9B3-4662-83A7-1B12890404D8}"/>
              </a:ext>
            </a:extLst>
          </p:cNvPr>
          <p:cNvSpPr>
            <a:spLocks xmlns:a="http://schemas.openxmlformats.org/drawingml/2006/main" noGrp="1"/>
          </p:cNvSpPr>
          <p:nvPr/>
        </p:nvSpPr>
        <p:spPr>
          <a:xfrm xmlns:a="http://schemas.openxmlformats.org/drawingml/2006/main">
            <a:off x="8248650" y="4819650"/>
            <a:ext cx="3143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nSpc>
                <a:spcPct val="120000"/>
              </a:lnSpc>
              <a:buNone/>
              <a:defRPr sz="1200" b="1">
                <a:solidFill>
                  <a:srgbClr val="7C2D12"/>
                </a:solidFill>
                <a:latin typeface="Pretendard"/>
                <a:ea typeface="Pretendard"/>
                <a:cs typeface="Pretendard"/>
              </a:defRPr>
            </a:pPr>
            <a:r>
              <a:rPr sz="1200" b="1">
                <a:solidFill>
                  <a:srgbClr val="7C2D12"/>
                </a:solidFill>
                <a:latin typeface="Pretendard"/>
                <a:ea typeface="Pretendard"/>
                <a:cs typeface="Pretendard"/>
              </a:rPr>
              <a:t>키가 보이는 화면은 캡처하지 않습니다.</a:t>
            </a:r>
          </a:p>
          <a:p xmlns:a="http://schemas.openxmlformats.org/drawingml/2006/main">
            <a:pPr>
              <a:lnSpc>
                <a:spcPct val="120000"/>
              </a:lnSpc>
              <a:buNone/>
              <a:defRPr sz="1200" b="1">
                <a:solidFill>
                  <a:srgbClr val="7C2D12"/>
                </a:solidFill>
                <a:latin typeface="Pretendard"/>
                <a:ea typeface="Pretendard"/>
                <a:cs typeface="Pretendard"/>
              </a:defRPr>
            </a:pPr>
            <a:r>
              <a:rPr sz="1200" b="1">
                <a:solidFill>
                  <a:srgbClr val="7C2D12"/>
                </a:solidFill>
                <a:latin typeface="Pretendard"/>
                <a:ea typeface="Pretendard"/>
                <a:cs typeface="Pretendard"/>
              </a:rPr>
              <a:t>카드·결제정보가 나오면 멈춥니다.</a:t>
            </a:r>
          </a:p>
        </p:txBody>
      </p:sp>
    </p:spTree>
    <p:extLst>
      <p:ext uri="{BB962C8B-B14F-4D97-AF65-F5344CB8AC3E}">
        <p14:creationId xmlns:p14="http://schemas.microsoft.com/office/powerpoint/2010/main" val="79777665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0630FD0-91C2-461A-A67E-CA35153BC2FB}"/>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DEBB741E-D9B5-4C27-BAD6-2AD845A157CF}"/>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160F06DC-980E-4579-9F1B-EA9465A97923}"/>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57D43B3-AB8A-4E7B-A72B-4331A4ACFB6D}"/>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교사가 지정한 Free 모델을 선택합니다</a:t>
            </a:r>
          </a:p>
        </p:txBody>
      </p:sp>
      <p:sp>
        <p:nvSpPr>
          <p:cNvPr id="5" name="">
            <a:extLst xmlns:a="http://schemas.openxmlformats.org/drawingml/2006/main">
              <a:ext uri="{FF2B5EF4-FFF2-40B4-BE49-F238E27FC236}">
                <a16:creationId xmlns:a16="http://schemas.microsoft.com/office/drawing/2014/main" id="{7F867449-9915-4DD9-96F0-D411849DCBE9}"/>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4F037A3F-767A-44D6-912E-4C4436DB367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23</a:t>
            </a:r>
          </a:p>
        </p:txBody>
      </p:sp>
      <p:sp>
        <p:nvSpPr>
          <p:cNvPr id="23" name="">
            <a:extLst xmlns:a="http://schemas.openxmlformats.org/drawingml/2006/main">
              <a:ext uri="{FF2B5EF4-FFF2-40B4-BE49-F238E27FC236}">
                <a16:creationId xmlns:a16="http://schemas.microsoft.com/office/drawing/2014/main" id="{B9FD20AD-6134-4338-9212-664B0FED14CD}"/>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21쪽</a:t>
            </a:r>
          </a:p>
        </p:txBody>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55f37a6d797a4c71"/>
          <a:stretch xmlns:a="http://schemas.openxmlformats.org/drawingml/2006/main"/>
        </p:blipFill>
        <p:spPr>
          <a:xfrm xmlns:a="http://schemas.openxmlformats.org/drawingml/2006/main" rot="0" flipH="0" flipV="0">
            <a:off x="1343025" y="1621712"/>
            <a:ext cx="5276850" cy="4376577"/>
          </a:xfrm>
          <a:prstGeom xmlns:a="http://schemas.openxmlformats.org/drawingml/2006/main" prst="rect">
            <a:avLst/>
          </a:prstGeom>
        </p:spPr>
      </p:pic>
      <p:sp>
        <p:nvSpPr>
          <p:cNvPr id="27" name="">
            <a:extLst xmlns:a="http://schemas.openxmlformats.org/drawingml/2006/main">
              <a:ext uri="{FF2B5EF4-FFF2-40B4-BE49-F238E27FC236}">
                <a16:creationId xmlns:a16="http://schemas.microsoft.com/office/drawing/2014/main" id="{7C687A52-A13E-414D-B5C2-07CCE8DA936C}"/>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2948"/>
            </a:avLst>
          </a:prstGeom>
          <a:solidFill xmlns:a="http://schemas.openxmlformats.org/drawingml/2006/main">
            <a:srgbClr val="F1F3F5"/>
          </a:solidFill>
          <a:ln xmlns:a="http://schemas.openxmlformats.org/drawingml/2006/main" w="9525">
            <a:solidFill>
              <a:srgbClr val="E6E8EB"/>
            </a:solidFill>
            <a:prstDash val="solid"/>
          </a:ln>
        </p:spPr>
        <p:txBody xmlns:a="http://schemas.openxmlformats.org/drawingml/2006/main">
          <a:bodyPr/>
          <a:p/>
        </p:txBody>
      </p:sp>
      <p:sp>
        <p:nvSpPr>
          <p:cNvPr id="28" name="">
            <a:extLst xmlns:a="http://schemas.openxmlformats.org/drawingml/2006/main">
              <a:ext uri="{FF2B5EF4-FFF2-40B4-BE49-F238E27FC236}">
                <a16:creationId xmlns:a16="http://schemas.microsoft.com/office/drawing/2014/main" id="{B6A7769F-663E-4851-927E-952CBB435D4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650" b="1">
                <a:solidFill>
                  <a:srgbClr val="FF5A1F"/>
                </a:solidFill>
                <a:latin typeface="Pretendard"/>
                <a:ea typeface="Pretendard"/>
                <a:cs typeface="Pretendard"/>
              </a:defRPr>
            </a:pPr>
            <a:r>
              <a:rPr sz="1650" b="1">
                <a:solidFill>
                  <a:srgbClr val="FF5A1F"/>
                </a:solidFill>
                <a:latin typeface="Pretendard"/>
                <a:ea typeface="Pretendard"/>
                <a:cs typeface="Pretendard"/>
              </a:rPr>
              <a:t>/models</a:t>
            </a:r>
          </a:p>
        </p:txBody>
      </p:sp>
      <p:sp>
        <p:nvSpPr>
          <p:cNvPr id="29" name="">
            <a:extLst xmlns:a="http://schemas.openxmlformats.org/drawingml/2006/main">
              <a:ext uri="{FF2B5EF4-FFF2-40B4-BE49-F238E27FC236}">
                <a16:creationId xmlns:a16="http://schemas.microsoft.com/office/drawing/2014/main" id="{8AAA0EBC-CD47-4873-96ED-AC06CEE7D13F}"/>
              </a:ext>
            </a:extLst>
          </p:cNvPr>
          <p:cNvSpPr>
            <a:spLocks xmlns:a="http://schemas.openxmlformats.org/drawingml/2006/main" noGrp="1"/>
          </p:cNvSpPr>
          <p:nvPr/>
        </p:nvSpPr>
        <p:spPr>
          <a:xfrm xmlns:a="http://schemas.openxmlformats.org/drawingml/2006/main">
            <a:off x="8020050" y="2686050"/>
            <a:ext cx="285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nSpc>
                <a:spcPct val="125000"/>
              </a:lnSpc>
              <a:buNone/>
              <a:defRPr sz="1350">
                <a:solidFill>
                  <a:srgbClr val="25282D"/>
                </a:solidFill>
                <a:latin typeface="Pretendard"/>
                <a:ea typeface="Pretendard"/>
                <a:cs typeface="Pretendard"/>
              </a:defRPr>
            </a:pPr>
            <a:r>
              <a:rPr sz="1350">
                <a:solidFill>
                  <a:srgbClr val="25282D"/>
                </a:solidFill>
                <a:latin typeface="Pretendard"/>
                <a:ea typeface="Pretendard"/>
                <a:cs typeface="Pretendard"/>
              </a:rPr>
              <a:t>1. /models를 입력합니다.</a:t>
            </a:r>
          </a:p>
          <a:p xmlns:a="http://schemas.openxmlformats.org/drawingml/2006/main">
            <a:pPr>
              <a:lnSpc>
                <a:spcPct val="125000"/>
              </a:lnSpc>
              <a:buNone/>
              <a:defRPr sz="1350">
                <a:solidFill>
                  <a:srgbClr val="25282D"/>
                </a:solidFill>
                <a:latin typeface="Pretendard"/>
                <a:ea typeface="Pretendard"/>
                <a:cs typeface="Pretendard"/>
              </a:defRPr>
            </a:pPr>
            <a:r>
              <a:rPr sz="1350">
                <a:solidFill>
                  <a:srgbClr val="25282D"/>
                </a:solidFill>
                <a:latin typeface="Pretendard"/>
                <a:ea typeface="Pretendard"/>
                <a:cs typeface="Pretendard"/>
              </a:rPr>
              <a:t>2. 교사가 지정한 모델을 고릅니다.</a:t>
            </a:r>
          </a:p>
          <a:p xmlns:a="http://schemas.openxmlformats.org/drawingml/2006/main">
            <a:pPr>
              <a:lnSpc>
                <a:spcPct val="125000"/>
              </a:lnSpc>
              <a:buNone/>
              <a:defRPr sz="1350">
                <a:solidFill>
                  <a:srgbClr val="25282D"/>
                </a:solidFill>
                <a:latin typeface="Pretendard"/>
                <a:ea typeface="Pretendard"/>
                <a:cs typeface="Pretendard"/>
              </a:defRPr>
            </a:pPr>
            <a:r>
              <a:rPr sz="1350">
                <a:solidFill>
                  <a:srgbClr val="25282D"/>
                </a:solidFill>
                <a:latin typeface="Pretendard"/>
                <a:ea typeface="Pretendard"/>
                <a:cs typeface="Pretendard"/>
              </a:rPr>
              <a:t>3. Free 표시를 확인합니다.</a:t>
            </a:r>
          </a:p>
        </p:txBody>
      </p:sp>
      <p:sp>
        <p:nvSpPr>
          <p:cNvPr id="30" name="">
            <a:extLst xmlns:a="http://schemas.openxmlformats.org/drawingml/2006/main">
              <a:ext uri="{FF2B5EF4-FFF2-40B4-BE49-F238E27FC236}">
                <a16:creationId xmlns:a16="http://schemas.microsoft.com/office/drawing/2014/main" id="{22FC32AC-CE1A-4C4B-9B3A-7A4D3BB88181}"/>
              </a:ext>
            </a:extLst>
          </p:cNvPr>
          <p:cNvSpPr>
            <a:spLocks xmlns:a="http://schemas.openxmlformats.org/drawingml/2006/main" noGrp="1"/>
          </p:cNvSpPr>
          <p:nvPr/>
        </p:nvSpPr>
        <p:spPr>
          <a:xfrm xmlns:a="http://schemas.openxmlformats.org/drawingml/2006/main">
            <a:off x="8020050" y="4762500"/>
            <a:ext cx="2857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050">
                <a:solidFill>
                  <a:srgbClr val="6B7280"/>
                </a:solidFill>
                <a:latin typeface="Pretendard"/>
                <a:ea typeface="Pretendard"/>
                <a:cs typeface="Pretendard"/>
              </a:defRPr>
            </a:pPr>
            <a:r>
              <a:rPr sz="1050">
                <a:solidFill>
                  <a:srgbClr val="6B7280"/>
                </a:solidFill>
                <a:latin typeface="Pretendard"/>
                <a:ea typeface="Pretendard"/>
                <a:cs typeface="Pretendard"/>
              </a:rPr>
              <a:t>무료 모델 목록은 바뀔 수 있습니다. 수업 당일 교사가 확인한 Free 모델을 선택합니다.</a:t>
            </a:r>
          </a:p>
        </p:txBody>
      </p:sp>
    </p:spTree>
    <p:extLst>
      <p:ext uri="{BB962C8B-B14F-4D97-AF65-F5344CB8AC3E}">
        <p14:creationId xmlns:p14="http://schemas.microsoft.com/office/powerpoint/2010/main" val="797776651"/>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0630FD0-91C2-461A-A67E-CA35153BC2FB}"/>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DEBB741E-D9B5-4C27-BAD6-2AD845A157CF}"/>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160F06DC-980E-4579-9F1B-EA9465A97923}"/>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257D43B3-AB8A-4E7B-A72B-4331A4ACFB6D}"/>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첫 요청을 보내고 응답을 확인합니다</a:t>
            </a:r>
          </a:p>
        </p:txBody>
      </p:sp>
      <p:sp>
        <p:nvSpPr>
          <p:cNvPr id="5" name="">
            <a:extLst xmlns:a="http://schemas.openxmlformats.org/drawingml/2006/main">
              <a:ext uri="{FF2B5EF4-FFF2-40B4-BE49-F238E27FC236}">
                <a16:creationId xmlns:a16="http://schemas.microsoft.com/office/drawing/2014/main" id="{7F867449-9915-4DD9-96F0-D411849DCBE9}"/>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4F037A3F-767A-44D6-912E-4C4436DB367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24</a:t>
            </a:r>
          </a:p>
        </p:txBody>
      </p:sp>
      <p:sp>
        <p:nvSpPr>
          <p:cNvPr id="7" name="">
            <a:extLst xmlns:a="http://schemas.openxmlformats.org/drawingml/2006/main">
              <a:ext uri="{FF2B5EF4-FFF2-40B4-BE49-F238E27FC236}">
                <a16:creationId xmlns:a16="http://schemas.microsoft.com/office/drawing/2014/main" id="{8CBD25C3-F908-4B9D-9836-D95257008EAF}"/>
              </a:ext>
            </a:extLst>
          </p:cNvPr>
          <p:cNvSpPr>
            <a:spLocks xmlns:a="http://schemas.openxmlformats.org/drawingml/2006/main" noGrp="1"/>
          </p:cNvSpPr>
          <p:nvPr/>
        </p:nvSpPr>
        <p:spPr>
          <a:xfrm xmlns:a="http://schemas.openxmlformats.org/drawingml/2006/main">
            <a:off x="53340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A1A88161-E2FF-4391-BFCE-A1A45ABE88C8}"/>
              </a:ext>
            </a:extLst>
          </p:cNvPr>
          <p:cNvSpPr>
            <a:spLocks xmlns:a="http://schemas.openxmlformats.org/drawingml/2006/main" noGrp="1"/>
          </p:cNvSpPr>
          <p:nvPr/>
        </p:nvSpPr>
        <p:spPr>
          <a:xfrm xmlns:a="http://schemas.openxmlformats.org/drawingml/2006/main">
            <a:off x="72390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5EDBB7E7-8C3C-4AB6-969C-CBFE171CFA4D}"/>
              </a:ext>
            </a:extLst>
          </p:cNvPr>
          <p:cNvSpPr>
            <a:spLocks xmlns:a="http://schemas.openxmlformats.org/drawingml/2006/main" noGrp="1"/>
          </p:cNvSpPr>
          <p:nvPr/>
        </p:nvSpPr>
        <p:spPr>
          <a:xfrm xmlns:a="http://schemas.openxmlformats.org/drawingml/2006/main">
            <a:off x="72390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1</a:t>
            </a:r>
          </a:p>
        </p:txBody>
      </p:sp>
      <p:sp>
        <p:nvSpPr>
          <p:cNvPr id="10" name="">
            <a:extLst xmlns:a="http://schemas.openxmlformats.org/drawingml/2006/main">
              <a:ext uri="{FF2B5EF4-FFF2-40B4-BE49-F238E27FC236}">
                <a16:creationId xmlns:a16="http://schemas.microsoft.com/office/drawing/2014/main" id="{0BF7C6AF-ECAB-4CCD-93DD-D1657B881B2C}"/>
              </a:ext>
            </a:extLst>
          </p:cNvPr>
          <p:cNvSpPr>
            <a:spLocks xmlns:a="http://schemas.openxmlformats.org/drawingml/2006/main" noGrp="1"/>
          </p:cNvSpPr>
          <p:nvPr/>
        </p:nvSpPr>
        <p:spPr>
          <a:xfrm xmlns:a="http://schemas.openxmlformats.org/drawingml/2006/main">
            <a:off x="72390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요청 복사</a:t>
            </a:r>
          </a:p>
        </p:txBody>
      </p:sp>
      <p:sp>
        <p:nvSpPr>
          <p:cNvPr id="11" name="">
            <a:extLst xmlns:a="http://schemas.openxmlformats.org/drawingml/2006/main">
              <a:ext uri="{FF2B5EF4-FFF2-40B4-BE49-F238E27FC236}">
                <a16:creationId xmlns:a16="http://schemas.microsoft.com/office/drawing/2014/main" id="{2CFFD94B-DEAB-4A71-BB7B-B0846D44F795}"/>
              </a:ext>
            </a:extLst>
          </p:cNvPr>
          <p:cNvSpPr>
            <a:spLocks xmlns:a="http://schemas.openxmlformats.org/drawingml/2006/main" noGrp="1"/>
          </p:cNvSpPr>
          <p:nvPr/>
        </p:nvSpPr>
        <p:spPr>
          <a:xfrm xmlns:a="http://schemas.openxmlformats.org/drawingml/2006/main">
            <a:off x="72390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이 수업에서 OpenCode가 도울 수 있는 일을 세 가지만 알려 줘.</a:t>
            </a:r>
          </a:p>
        </p:txBody>
      </p:sp>
      <p:sp>
        <p:nvSpPr>
          <p:cNvPr id="12" name="">
            <a:extLst xmlns:a="http://schemas.openxmlformats.org/drawingml/2006/main">
              <a:ext uri="{FF2B5EF4-FFF2-40B4-BE49-F238E27FC236}">
                <a16:creationId xmlns:a16="http://schemas.microsoft.com/office/drawing/2014/main" id="{4DEF2E0F-2F55-467F-B0A0-1B2DE17A060F}"/>
              </a:ext>
            </a:extLst>
          </p:cNvPr>
          <p:cNvSpPr>
            <a:spLocks xmlns:a="http://schemas.openxmlformats.org/drawingml/2006/main" noGrp="1"/>
          </p:cNvSpPr>
          <p:nvPr/>
        </p:nvSpPr>
        <p:spPr>
          <a:xfrm xmlns:a="http://schemas.openxmlformats.org/drawingml/2006/main">
            <a:off x="4257675" y="1952625"/>
            <a:ext cx="3333750" cy="3143250"/>
          </a:xfrm>
          <a:prstGeom xmlns:a="http://schemas.openxmlformats.org/drawingml/2006/main" prst="roundRect">
            <a:avLst>
              <a:gd name="adj" fmla="val 3636"/>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04B8F367-BE1D-4CA1-AD11-49C86095B56C}"/>
              </a:ext>
            </a:extLst>
          </p:cNvPr>
          <p:cNvSpPr>
            <a:spLocks xmlns:a="http://schemas.openxmlformats.org/drawingml/2006/main" noGrp="1"/>
          </p:cNvSpPr>
          <p:nvPr/>
        </p:nvSpPr>
        <p:spPr>
          <a:xfrm xmlns:a="http://schemas.openxmlformats.org/drawingml/2006/main">
            <a:off x="4448175" y="2152650"/>
            <a:ext cx="876300" cy="266700"/>
          </a:xfrm>
          <a:prstGeom xmlns:a="http://schemas.openxmlformats.org/drawingml/2006/main" prst="roundRect">
            <a:avLst>
              <a:gd name="adj" fmla="val 50000"/>
            </a:avLst>
          </a:prstGeom>
          <a:solidFill xmlns:a="http://schemas.openxmlformats.org/drawingml/2006/main">
            <a:srgbClr val="FF5C00"/>
          </a:solidFill>
          <a:ln xmlns:a="http://schemas.openxmlformats.org/drawingml/2006/main" w="9525">
            <a:solidFill>
              <a:srgbClr val="FF5C00"/>
            </a:solid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2C8A0322-7BE8-434B-9972-737C41370CCD}"/>
              </a:ext>
            </a:extLst>
          </p:cNvPr>
          <p:cNvSpPr>
            <a:spLocks xmlns:a="http://schemas.openxmlformats.org/drawingml/2006/main" noGrp="1"/>
          </p:cNvSpPr>
          <p:nvPr/>
        </p:nvSpPr>
        <p:spPr>
          <a:xfrm xmlns:a="http://schemas.openxmlformats.org/drawingml/2006/main">
            <a:off x="4448175"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2</a:t>
            </a:r>
          </a:p>
        </p:txBody>
      </p:sp>
      <p:sp>
        <p:nvSpPr>
          <p:cNvPr id="15" name="">
            <a:extLst xmlns:a="http://schemas.openxmlformats.org/drawingml/2006/main">
              <a:ext uri="{FF2B5EF4-FFF2-40B4-BE49-F238E27FC236}">
                <a16:creationId xmlns:a16="http://schemas.microsoft.com/office/drawing/2014/main" id="{E7D7E949-0275-424B-A17B-F44BB59167EB}"/>
              </a:ext>
            </a:extLst>
          </p:cNvPr>
          <p:cNvSpPr>
            <a:spLocks xmlns:a="http://schemas.openxmlformats.org/drawingml/2006/main" noGrp="1"/>
          </p:cNvSpPr>
          <p:nvPr/>
        </p:nvSpPr>
        <p:spPr>
          <a:xfrm xmlns:a="http://schemas.openxmlformats.org/drawingml/2006/main">
            <a:off x="4448175"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Enter</a:t>
            </a:r>
          </a:p>
        </p:txBody>
      </p:sp>
      <p:sp>
        <p:nvSpPr>
          <p:cNvPr id="16" name="">
            <a:extLst xmlns:a="http://schemas.openxmlformats.org/drawingml/2006/main">
              <a:ext uri="{FF2B5EF4-FFF2-40B4-BE49-F238E27FC236}">
                <a16:creationId xmlns:a16="http://schemas.microsoft.com/office/drawing/2014/main" id="{CC80AD5B-4756-4D7C-ADB7-118D379BAA2A}"/>
              </a:ext>
            </a:extLst>
          </p:cNvPr>
          <p:cNvSpPr>
            <a:spLocks xmlns:a="http://schemas.openxmlformats.org/drawingml/2006/main" noGrp="1"/>
          </p:cNvSpPr>
          <p:nvPr/>
        </p:nvSpPr>
        <p:spPr>
          <a:xfrm xmlns:a="http://schemas.openxmlformats.org/drawingml/2006/main">
            <a:off x="4448175"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OpenCode에 붙여넣고 Enter를 누릅니다.</a:t>
            </a:r>
          </a:p>
        </p:txBody>
      </p:sp>
      <p:sp>
        <p:nvSpPr>
          <p:cNvPr id="17" name="">
            <a:extLst xmlns:a="http://schemas.openxmlformats.org/drawingml/2006/main">
              <a:ext uri="{FF2B5EF4-FFF2-40B4-BE49-F238E27FC236}">
                <a16:creationId xmlns:a16="http://schemas.microsoft.com/office/drawing/2014/main" id="{EEEC9B57-5DEF-4FA7-A333-808A986AEFAC}"/>
              </a:ext>
            </a:extLst>
          </p:cNvPr>
          <p:cNvSpPr>
            <a:spLocks xmlns:a="http://schemas.openxmlformats.org/drawingml/2006/main" noGrp="1"/>
          </p:cNvSpPr>
          <p:nvPr/>
        </p:nvSpPr>
        <p:spPr>
          <a:xfrm xmlns:a="http://schemas.openxmlformats.org/drawingml/2006/main">
            <a:off x="798195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06CF1800-CA1E-4B9C-AEA7-BB1982893736}"/>
              </a:ext>
            </a:extLst>
          </p:cNvPr>
          <p:cNvSpPr>
            <a:spLocks xmlns:a="http://schemas.openxmlformats.org/drawingml/2006/main" noGrp="1"/>
          </p:cNvSpPr>
          <p:nvPr/>
        </p:nvSpPr>
        <p:spPr>
          <a:xfrm xmlns:a="http://schemas.openxmlformats.org/drawingml/2006/main">
            <a:off x="817245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CEF684C1-D98C-42AA-8B34-5AAA24774664}"/>
              </a:ext>
            </a:extLst>
          </p:cNvPr>
          <p:cNvSpPr>
            <a:spLocks xmlns:a="http://schemas.openxmlformats.org/drawingml/2006/main" noGrp="1"/>
          </p:cNvSpPr>
          <p:nvPr/>
        </p:nvSpPr>
        <p:spPr>
          <a:xfrm xmlns:a="http://schemas.openxmlformats.org/drawingml/2006/main">
            <a:off x="817245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3</a:t>
            </a:r>
          </a:p>
        </p:txBody>
      </p:sp>
      <p:sp>
        <p:nvSpPr>
          <p:cNvPr id="20" name="">
            <a:extLst xmlns:a="http://schemas.openxmlformats.org/drawingml/2006/main">
              <a:ext uri="{FF2B5EF4-FFF2-40B4-BE49-F238E27FC236}">
                <a16:creationId xmlns:a16="http://schemas.microsoft.com/office/drawing/2014/main" id="{3D6DB609-8345-46BC-B54F-1567C416A0C7}"/>
              </a:ext>
            </a:extLst>
          </p:cNvPr>
          <p:cNvSpPr>
            <a:spLocks xmlns:a="http://schemas.openxmlformats.org/drawingml/2006/main" noGrp="1"/>
          </p:cNvSpPr>
          <p:nvPr/>
        </p:nvSpPr>
        <p:spPr>
          <a:xfrm xmlns:a="http://schemas.openxmlformats.org/drawingml/2006/main">
            <a:off x="817245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응답 확인</a:t>
            </a:r>
          </a:p>
        </p:txBody>
      </p:sp>
      <p:sp>
        <p:nvSpPr>
          <p:cNvPr id="21" name="">
            <a:extLst xmlns:a="http://schemas.openxmlformats.org/drawingml/2006/main">
              <a:ext uri="{FF2B5EF4-FFF2-40B4-BE49-F238E27FC236}">
                <a16:creationId xmlns:a16="http://schemas.microsoft.com/office/drawing/2014/main" id="{51613D53-FB95-4807-9A99-F8499828D420}"/>
              </a:ext>
            </a:extLst>
          </p:cNvPr>
          <p:cNvSpPr>
            <a:spLocks xmlns:a="http://schemas.openxmlformats.org/drawingml/2006/main" noGrp="1"/>
          </p:cNvSpPr>
          <p:nvPr/>
        </p:nvSpPr>
        <p:spPr>
          <a:xfrm xmlns:a="http://schemas.openxmlformats.org/drawingml/2006/main">
            <a:off x="817245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세 가지 항목으로 답했는지 확인합니다.</a:t>
            </a:r>
          </a:p>
        </p:txBody>
      </p:sp>
      <p:sp>
        <p:nvSpPr>
          <p:cNvPr id="22" name="">
            <a:extLst xmlns:a="http://schemas.openxmlformats.org/drawingml/2006/main">
              <a:ext uri="{FF2B5EF4-FFF2-40B4-BE49-F238E27FC236}">
                <a16:creationId xmlns:a16="http://schemas.microsoft.com/office/drawing/2014/main" id="{74780D43-3E08-42E2-9849-813A41619718}"/>
              </a:ext>
            </a:extLst>
          </p:cNvPr>
          <p:cNvSpPr>
            <a:spLocks xmlns:a="http://schemas.openxmlformats.org/drawingml/2006/main" noGrp="1"/>
          </p:cNvSpPr>
          <p:nvPr/>
        </p:nvSpPr>
        <p:spPr>
          <a:xfrm xmlns:a="http://schemas.openxmlformats.org/drawingml/2006/main">
            <a:off x="533400" y="5467350"/>
            <a:ext cx="107823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575" b="1">
                <a:solidFill>
                  <a:srgbClr val="0E7C86"/>
                </a:solidFill>
                <a:latin typeface="IBM Plex Sans KR"/>
                <a:ea typeface="IBM Plex Sans KR"/>
                <a:cs typeface="IBM Plex Sans KR"/>
              </a:defRPr>
            </a:pPr>
            <a:r>
              <a:rPr sz="1575" b="1">
                <a:solidFill>
                  <a:srgbClr val="0E7C86"/>
                </a:solidFill>
                <a:latin typeface="IBM Plex Sans KR"/>
                <a:ea typeface="IBM Plex Sans KR"/>
                <a:cs typeface="IBM Plex Sans KR"/>
              </a:rPr>
              <a:t>첫 요청의 목적은 OpenCode의 연결 상태와 요청 형식을 확인하는 것입니다.</a:t>
            </a:r>
          </a:p>
        </p:txBody>
      </p:sp>
      <p:sp>
        <p:nvSpPr>
          <p:cNvPr id="23" name="">
            <a:extLst xmlns:a="http://schemas.openxmlformats.org/drawingml/2006/main">
              <a:ext uri="{FF2B5EF4-FFF2-40B4-BE49-F238E27FC236}">
                <a16:creationId xmlns:a16="http://schemas.microsoft.com/office/drawing/2014/main" id="{B9FD20AD-6134-4338-9212-664B0FED14CD}"/>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22쪽</a:t>
            </a:r>
          </a:p>
        </p:txBody>
      </p:sp>
    </p:spTree>
    <p:extLst>
      <p:ext uri="{BB962C8B-B14F-4D97-AF65-F5344CB8AC3E}">
        <p14:creationId xmlns:p14="http://schemas.microsoft.com/office/powerpoint/2010/main" val="79777665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833D84A4-768F-472D-9848-F5AB664A3E57}"/>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8FC66864-8A40-45AF-9B4C-98FC1B8A6CD6}"/>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CFBFBD8F-39FD-442E-8878-DE6416D56B97}"/>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02-1</a:t>
            </a:r>
          </a:p>
        </p:txBody>
      </p:sp>
      <p:sp>
        <p:nvSpPr>
          <p:cNvPr id="4" name="">
            <a:extLst xmlns:a="http://schemas.openxmlformats.org/drawingml/2006/main">
              <a:ext uri="{FF2B5EF4-FFF2-40B4-BE49-F238E27FC236}">
                <a16:creationId xmlns:a16="http://schemas.microsoft.com/office/drawing/2014/main" id="{51FE2401-6019-4F48-A131-23C632F53226}"/>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설치가 끝나면 다음 수업으로 이어집니다</a:t>
            </a:r>
          </a:p>
        </p:txBody>
      </p:sp>
      <p:sp>
        <p:nvSpPr>
          <p:cNvPr id="5" name="">
            <a:extLst xmlns:a="http://schemas.openxmlformats.org/drawingml/2006/main">
              <a:ext uri="{FF2B5EF4-FFF2-40B4-BE49-F238E27FC236}">
                <a16:creationId xmlns:a16="http://schemas.microsoft.com/office/drawing/2014/main" id="{F7D3612F-9EF3-486E-8E80-CC954EF33E67}"/>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5FBC44F-BF50-4A05-96DE-150B9C872263}"/>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25</a:t>
            </a:r>
          </a:p>
        </p:txBody>
      </p:sp>
      <p:sp>
        <p:nvSpPr>
          <p:cNvPr id="7" name="">
            <a:extLst xmlns:a="http://schemas.openxmlformats.org/drawingml/2006/main">
              <a:ext uri="{FF2B5EF4-FFF2-40B4-BE49-F238E27FC236}">
                <a16:creationId xmlns:a16="http://schemas.microsoft.com/office/drawing/2014/main" id="{575A9CDE-9344-4424-824E-46171BD6E4EA}"/>
              </a:ext>
            </a:extLst>
          </p:cNvPr>
          <p:cNvSpPr>
            <a:spLocks xmlns:a="http://schemas.openxmlformats.org/drawingml/2006/main" noGrp="1"/>
          </p:cNvSpPr>
          <p:nvPr/>
        </p:nvSpPr>
        <p:spPr>
          <a:xfrm xmlns:a="http://schemas.openxmlformats.org/drawingml/2006/main">
            <a:off x="876300" y="1885950"/>
            <a:ext cx="10439400" cy="3143250"/>
          </a:xfrm>
          <a:prstGeom xmlns:a="http://schemas.openxmlformats.org/drawingml/2006/main" prst="roundRect">
            <a:avLst>
              <a:gd name="adj" fmla="val 3636"/>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D32F6555-3F47-4856-A3A9-EA18FFBD7267}"/>
              </a:ext>
            </a:extLst>
          </p:cNvPr>
          <p:cNvSpPr>
            <a:spLocks xmlns:a="http://schemas.openxmlformats.org/drawingml/2006/main" noGrp="1"/>
          </p:cNvSpPr>
          <p:nvPr/>
        </p:nvSpPr>
        <p:spPr>
          <a:xfrm xmlns:a="http://schemas.openxmlformats.org/drawingml/2006/main">
            <a:off x="1162050" y="2219325"/>
            <a:ext cx="98679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8259"/>
          </a:bodyPr>
          <a:lstStyle xmlns:a="http://schemas.openxmlformats.org/drawingml/2006/main"/>
          <a:p xmlns:a="http://schemas.openxmlformats.org/drawingml/2006/main">
            <a:pPr algn="ctr">
              <a:lnSpc>
                <a:spcPct val="112000"/>
              </a:lnSpc>
              <a:buNone/>
              <a:defRPr sz="2175" b="1">
                <a:solidFill>
                  <a:srgbClr val="FF5C00"/>
                </a:solidFill>
                <a:latin typeface="IBM Plex Sans KR"/>
                <a:ea typeface="IBM Plex Sans KR"/>
                <a:cs typeface="IBM Plex Sans KR"/>
              </a:defRPr>
            </a:pPr>
            <a:r>
              <a:rPr sz="2175" b="1">
                <a:solidFill>
                  <a:srgbClr val="FF5C00"/>
                </a:solidFill>
                <a:latin typeface="IBM Plex Sans KR"/>
                <a:ea typeface="IBM Plex Sans KR"/>
                <a:cs typeface="IBM Plex Sans KR"/>
              </a:rPr>
              <a:t>이번 차시에서 확인한 네 가지 준비 상태</a:t>
            </a:r>
          </a:p>
        </p:txBody>
      </p:sp>
      <p:sp>
        <p:nvSpPr>
          <p:cNvPr id="9" name="">
            <a:extLst xmlns:a="http://schemas.openxmlformats.org/drawingml/2006/main">
              <a:ext uri="{FF2B5EF4-FFF2-40B4-BE49-F238E27FC236}">
                <a16:creationId xmlns:a16="http://schemas.microsoft.com/office/drawing/2014/main" id="{5311DF65-3627-41F2-A074-6910C1736162}"/>
              </a:ext>
            </a:extLst>
          </p:cNvPr>
          <p:cNvSpPr>
            <a:spLocks xmlns:a="http://schemas.openxmlformats.org/drawingml/2006/main" noGrp="1"/>
          </p:cNvSpPr>
          <p:nvPr/>
        </p:nvSpPr>
        <p:spPr>
          <a:xfrm xmlns:a="http://schemas.openxmlformats.org/drawingml/2006/main">
            <a:off x="1304925" y="2990850"/>
            <a:ext cx="2476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950" b="1">
                <a:solidFill>
                  <a:srgbClr val="FFFFFF"/>
                </a:solidFill>
                <a:latin typeface="IBM Plex Sans KR"/>
                <a:ea typeface="IBM Plex Sans KR"/>
                <a:cs typeface="IBM Plex Sans KR"/>
              </a:defRPr>
            </a:pPr>
            <a:r>
              <a:rPr sz="1950" b="1">
                <a:solidFill>
                  <a:srgbClr val="FFFFFF"/>
                </a:solidFill>
                <a:latin typeface="IBM Plex Sans KR"/>
                <a:ea typeface="IBM Plex Sans KR"/>
                <a:cs typeface="IBM Plex Sans KR"/>
              </a:rPr>
              <a:t>Python 준비</a:t>
            </a:r>
          </a:p>
        </p:txBody>
      </p:sp>
      <p:sp>
        <p:nvSpPr>
          <p:cNvPr id="10" name="">
            <a:extLst xmlns:a="http://schemas.openxmlformats.org/drawingml/2006/main">
              <a:ext uri="{FF2B5EF4-FFF2-40B4-BE49-F238E27FC236}">
                <a16:creationId xmlns:a16="http://schemas.microsoft.com/office/drawing/2014/main" id="{FF9734E0-D545-4AC4-8C0C-13AB0F51B28A}"/>
              </a:ext>
            </a:extLst>
          </p:cNvPr>
          <p:cNvSpPr>
            <a:spLocks xmlns:a="http://schemas.openxmlformats.org/drawingml/2006/main" noGrp="1"/>
          </p:cNvSpPr>
          <p:nvPr/>
        </p:nvSpPr>
        <p:spPr>
          <a:xfrm xmlns:a="http://schemas.openxmlformats.org/drawingml/2006/main">
            <a:off x="3810000" y="3057525"/>
            <a:ext cx="552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7997"/>
          </a:bodyPr>
          <a:lstStyle xmlns:a="http://schemas.openxmlformats.org/drawingml/2006/main"/>
          <a:p xmlns:a="http://schemas.openxmlformats.org/drawingml/2006/main">
            <a:pPr algn="ctr">
              <a:lnSpc>
                <a:spcPct val="112000"/>
              </a:lnSpc>
              <a:buNone/>
              <a:defRPr sz="2175" b="1">
                <a:solidFill>
                  <a:srgbClr val="FF5C00"/>
                </a:solidFill>
                <a:latin typeface="IBM Plex Sans KR"/>
                <a:ea typeface="IBM Plex Sans KR"/>
                <a:cs typeface="IBM Plex Sans KR"/>
              </a:defRPr>
            </a:pPr>
            <a:r>
              <a:rPr sz="2175" b="1">
                <a:solidFill>
                  <a:srgbClr val="FF5C00"/>
                </a:solidFill>
                <a:latin typeface="IBM Plex Sans KR"/>
                <a:ea typeface="IBM Plex Sans KR"/>
                <a:cs typeface="IBM Plex Sans KR"/>
              </a:rPr>
              <a:t>→</a:t>
            </a:r>
          </a:p>
        </p:txBody>
      </p:sp>
      <p:sp>
        <p:nvSpPr>
          <p:cNvPr id="11" name="">
            <a:extLst xmlns:a="http://schemas.openxmlformats.org/drawingml/2006/main">
              <a:ext uri="{FF2B5EF4-FFF2-40B4-BE49-F238E27FC236}">
                <a16:creationId xmlns:a16="http://schemas.microsoft.com/office/drawing/2014/main" id="{1DB7861F-72F7-46EB-8A6D-7A84361D6A84}"/>
              </a:ext>
            </a:extLst>
          </p:cNvPr>
          <p:cNvSpPr>
            <a:spLocks xmlns:a="http://schemas.openxmlformats.org/drawingml/2006/main" noGrp="1"/>
          </p:cNvSpPr>
          <p:nvPr/>
        </p:nvSpPr>
        <p:spPr>
          <a:xfrm xmlns:a="http://schemas.openxmlformats.org/drawingml/2006/main">
            <a:off x="4448175" y="2990850"/>
            <a:ext cx="1809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2390"/>
          </a:bodyPr>
          <a:lstStyle xmlns:a="http://schemas.openxmlformats.org/drawingml/2006/main"/>
          <a:p xmlns:a="http://schemas.openxmlformats.org/drawingml/2006/main">
            <a:pPr algn="ctr">
              <a:lnSpc>
                <a:spcPct val="112000"/>
              </a:lnSpc>
              <a:buNone/>
              <a:defRPr sz="1950" b="1">
                <a:solidFill>
                  <a:srgbClr val="FFFFFF"/>
                </a:solidFill>
                <a:latin typeface="IBM Plex Sans KR"/>
                <a:ea typeface="IBM Plex Sans KR"/>
                <a:cs typeface="IBM Plex Sans KR"/>
              </a:defRPr>
            </a:pPr>
            <a:r>
              <a:rPr sz="1950" b="1">
                <a:solidFill>
                  <a:srgbClr val="FFFFFF"/>
                </a:solidFill>
                <a:latin typeface="IBM Plex Sans KR"/>
                <a:ea typeface="IBM Plex Sans KR"/>
                <a:cs typeface="IBM Plex Sans KR"/>
              </a:rPr>
              <a:t>OpenCode 연결</a:t>
            </a:r>
          </a:p>
        </p:txBody>
      </p:sp>
      <p:sp>
        <p:nvSpPr>
          <p:cNvPr id="12" name="">
            <a:extLst xmlns:a="http://schemas.openxmlformats.org/drawingml/2006/main">
              <a:ext uri="{FF2B5EF4-FFF2-40B4-BE49-F238E27FC236}">
                <a16:creationId xmlns:a16="http://schemas.microsoft.com/office/drawing/2014/main" id="{B82B180A-8939-46E1-AA66-C6CE2A3C7ACD}"/>
              </a:ext>
            </a:extLst>
          </p:cNvPr>
          <p:cNvSpPr>
            <a:spLocks xmlns:a="http://schemas.openxmlformats.org/drawingml/2006/main" noGrp="1"/>
          </p:cNvSpPr>
          <p:nvPr/>
        </p:nvSpPr>
        <p:spPr>
          <a:xfrm xmlns:a="http://schemas.openxmlformats.org/drawingml/2006/main">
            <a:off x="6315075" y="3057525"/>
            <a:ext cx="552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7997"/>
          </a:bodyPr>
          <a:lstStyle xmlns:a="http://schemas.openxmlformats.org/drawingml/2006/main"/>
          <a:p xmlns:a="http://schemas.openxmlformats.org/drawingml/2006/main">
            <a:pPr algn="ctr">
              <a:lnSpc>
                <a:spcPct val="112000"/>
              </a:lnSpc>
              <a:buNone/>
              <a:defRPr sz="2175" b="1">
                <a:solidFill>
                  <a:srgbClr val="FF5C00"/>
                </a:solidFill>
                <a:latin typeface="IBM Plex Sans KR"/>
                <a:ea typeface="IBM Plex Sans KR"/>
                <a:cs typeface="IBM Plex Sans KR"/>
              </a:defRPr>
            </a:pPr>
            <a:r>
              <a:rPr sz="2175" b="1">
                <a:solidFill>
                  <a:srgbClr val="FF5C00"/>
                </a:solidFill>
                <a:latin typeface="IBM Plex Sans KR"/>
                <a:ea typeface="IBM Plex Sans KR"/>
                <a:cs typeface="IBM Plex Sans KR"/>
              </a:rPr>
              <a:t>→</a:t>
            </a:r>
          </a:p>
        </p:txBody>
      </p:sp>
      <p:sp>
        <p:nvSpPr>
          <p:cNvPr id="13" name="">
            <a:extLst xmlns:a="http://schemas.openxmlformats.org/drawingml/2006/main">
              <a:ext uri="{FF2B5EF4-FFF2-40B4-BE49-F238E27FC236}">
                <a16:creationId xmlns:a16="http://schemas.microsoft.com/office/drawing/2014/main" id="{B508B9CC-8A07-4804-BB79-691A20A9F5F6}"/>
              </a:ext>
            </a:extLst>
          </p:cNvPr>
          <p:cNvSpPr>
            <a:spLocks xmlns:a="http://schemas.openxmlformats.org/drawingml/2006/main" noGrp="1"/>
          </p:cNvSpPr>
          <p:nvPr/>
        </p:nvSpPr>
        <p:spPr>
          <a:xfrm xmlns:a="http://schemas.openxmlformats.org/drawingml/2006/main">
            <a:off x="6962775" y="2990850"/>
            <a:ext cx="1809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950" b="1">
                <a:solidFill>
                  <a:srgbClr val="FFFFFF"/>
                </a:solidFill>
                <a:latin typeface="IBM Plex Sans KR"/>
                <a:ea typeface="IBM Plex Sans KR"/>
                <a:cs typeface="IBM Plex Sans KR"/>
              </a:defRPr>
            </a:pPr>
            <a:r>
              <a:rPr sz="1950" b="1">
                <a:solidFill>
                  <a:srgbClr val="FFFFFF"/>
                </a:solidFill>
                <a:latin typeface="IBM Plex Sans KR"/>
                <a:ea typeface="IBM Plex Sans KR"/>
                <a:cs typeface="IBM Plex Sans KR"/>
              </a:rPr>
              <a:t>VS Code 준비</a:t>
            </a:r>
          </a:p>
        </p:txBody>
      </p:sp>
      <p:sp>
        <p:nvSpPr>
          <p:cNvPr id="14" name="">
            <a:extLst xmlns:a="http://schemas.openxmlformats.org/drawingml/2006/main">
              <a:ext uri="{FF2B5EF4-FFF2-40B4-BE49-F238E27FC236}">
                <a16:creationId xmlns:a16="http://schemas.microsoft.com/office/drawing/2014/main" id="{67B319C8-991F-4849-9638-587912275D6E}"/>
              </a:ext>
            </a:extLst>
          </p:cNvPr>
          <p:cNvSpPr>
            <a:spLocks xmlns:a="http://schemas.openxmlformats.org/drawingml/2006/main" noGrp="1"/>
          </p:cNvSpPr>
          <p:nvPr/>
        </p:nvSpPr>
        <p:spPr>
          <a:xfrm xmlns:a="http://schemas.openxmlformats.org/drawingml/2006/main">
            <a:off x="8829675" y="3057525"/>
            <a:ext cx="552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7997"/>
          </a:bodyPr>
          <a:lstStyle xmlns:a="http://schemas.openxmlformats.org/drawingml/2006/main"/>
          <a:p xmlns:a="http://schemas.openxmlformats.org/drawingml/2006/main">
            <a:pPr algn="ctr">
              <a:lnSpc>
                <a:spcPct val="112000"/>
              </a:lnSpc>
              <a:buNone/>
              <a:defRPr sz="2175" b="1">
                <a:solidFill>
                  <a:srgbClr val="FF5C00"/>
                </a:solidFill>
                <a:latin typeface="IBM Plex Sans KR"/>
                <a:ea typeface="IBM Plex Sans KR"/>
                <a:cs typeface="IBM Plex Sans KR"/>
              </a:defRPr>
            </a:pPr>
            <a:r>
              <a:rPr sz="2175" b="1">
                <a:solidFill>
                  <a:srgbClr val="FF5C00"/>
                </a:solidFill>
                <a:latin typeface="IBM Plex Sans KR"/>
                <a:ea typeface="IBM Plex Sans KR"/>
                <a:cs typeface="IBM Plex Sans KR"/>
              </a:rPr>
              <a:t>→</a:t>
            </a:r>
          </a:p>
        </p:txBody>
      </p:sp>
      <p:sp>
        <p:nvSpPr>
          <p:cNvPr id="15" name="">
            <a:extLst xmlns:a="http://schemas.openxmlformats.org/drawingml/2006/main">
              <a:ext uri="{FF2B5EF4-FFF2-40B4-BE49-F238E27FC236}">
                <a16:creationId xmlns:a16="http://schemas.microsoft.com/office/drawing/2014/main" id="{51951057-987C-4730-A3B5-24BA4758DF20}"/>
              </a:ext>
            </a:extLst>
          </p:cNvPr>
          <p:cNvSpPr>
            <a:spLocks xmlns:a="http://schemas.openxmlformats.org/drawingml/2006/main" noGrp="1"/>
          </p:cNvSpPr>
          <p:nvPr/>
        </p:nvSpPr>
        <p:spPr>
          <a:xfrm xmlns:a="http://schemas.openxmlformats.org/drawingml/2006/main">
            <a:off x="9410700" y="2990850"/>
            <a:ext cx="1428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950" b="1">
                <a:solidFill>
                  <a:srgbClr val="FFFFFF"/>
                </a:solidFill>
                <a:latin typeface="IBM Plex Sans KR"/>
                <a:ea typeface="IBM Plex Sans KR"/>
                <a:cs typeface="IBM Plex Sans KR"/>
              </a:defRPr>
            </a:pPr>
            <a:r>
              <a:rPr sz="1950" b="1">
                <a:solidFill>
                  <a:srgbClr val="FFFFFF"/>
                </a:solidFill>
                <a:latin typeface="IBM Plex Sans KR"/>
                <a:ea typeface="IBM Plex Sans KR"/>
                <a:cs typeface="IBM Plex Sans KR"/>
              </a:rPr>
              <a:t>첫 요청 확인</a:t>
            </a:r>
          </a:p>
        </p:txBody>
      </p:sp>
      <p:sp>
        <p:nvSpPr>
          <p:cNvPr id="16" name="">
            <a:extLst xmlns:a="http://schemas.openxmlformats.org/drawingml/2006/main">
              <a:ext uri="{FF2B5EF4-FFF2-40B4-BE49-F238E27FC236}">
                <a16:creationId xmlns:a16="http://schemas.microsoft.com/office/drawing/2014/main" id="{11B1EA09-0954-4D6C-8A82-74650CD00414}"/>
              </a:ext>
            </a:extLst>
          </p:cNvPr>
          <p:cNvSpPr>
            <a:spLocks xmlns:a="http://schemas.openxmlformats.org/drawingml/2006/main" noGrp="1"/>
          </p:cNvSpPr>
          <p:nvPr/>
        </p:nvSpPr>
        <p:spPr>
          <a:xfrm xmlns:a="http://schemas.openxmlformats.org/drawingml/2006/main">
            <a:off x="1524000" y="3981450"/>
            <a:ext cx="9144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2025" b="1">
                <a:solidFill>
                  <a:srgbClr val="C9CDD2"/>
                </a:solidFill>
                <a:latin typeface="IBM Plex Sans KR"/>
                <a:ea typeface="IBM Plex Sans KR"/>
                <a:cs typeface="IBM Plex Sans KR"/>
              </a:defRPr>
            </a:pPr>
            <a:r>
              <a:rPr sz="2025" b="1">
                <a:solidFill>
                  <a:srgbClr val="C9CDD2"/>
                </a:solidFill>
                <a:latin typeface="IBM Plex Sans KR"/>
                <a:ea typeface="IBM Plex Sans KR"/>
                <a:cs typeface="IBM Plex Sans KR"/>
              </a:rPr>
              <a:t>설치 확인 → 확장 설치 → 터미널 열기 → OpenCode 연결 → 첫 응답 확인</a:t>
            </a:r>
          </a:p>
        </p:txBody>
      </p:sp>
      <p:sp>
        <p:nvSpPr>
          <p:cNvPr id="17" name="">
            <a:extLst xmlns:a="http://schemas.openxmlformats.org/drawingml/2006/main">
              <a:ext uri="{FF2B5EF4-FFF2-40B4-BE49-F238E27FC236}">
                <a16:creationId xmlns:a16="http://schemas.microsoft.com/office/drawing/2014/main" id="{CE2D0CFB-923C-4C1E-9DE2-01DCC0E94A6D}"/>
              </a:ext>
            </a:extLst>
          </p:cNvPr>
          <p:cNvSpPr>
            <a:spLocks xmlns:a="http://schemas.openxmlformats.org/drawingml/2006/main" noGrp="1"/>
          </p:cNvSpPr>
          <p:nvPr/>
        </p:nvSpPr>
        <p:spPr>
          <a:xfrm xmlns:a="http://schemas.openxmlformats.org/drawingml/2006/main">
            <a:off x="762000" y="5467350"/>
            <a:ext cx="10668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650" b="0">
                <a:solidFill>
                  <a:srgbClr val="6C7078"/>
                </a:solidFill>
                <a:latin typeface="IBM Plex Sans KR"/>
                <a:ea typeface="IBM Plex Sans KR"/>
                <a:cs typeface="IBM Plex Sans KR"/>
              </a:defRPr>
            </a:pPr>
            <a:r>
              <a:rPr sz="1650" b="0">
                <a:solidFill>
                  <a:srgbClr val="6C7078"/>
                </a:solidFill>
                <a:latin typeface="IBM Plex Sans KR"/>
                <a:ea typeface="IBM Plex Sans KR"/>
                <a:cs typeface="IBM Plex Sans KR"/>
              </a:rPr>
              <a:t>다음 차시: 준비된 Python 파일로 숫자·글자·변수·계산 결과를 읽습니다.</a:t>
            </a:r>
          </a:p>
        </p:txBody>
      </p:sp>
      <p:sp>
        <p:nvSpPr>
          <p:cNvPr id="18" name="">
            <a:extLst xmlns:a="http://schemas.openxmlformats.org/drawingml/2006/main">
              <a:ext uri="{FF2B5EF4-FFF2-40B4-BE49-F238E27FC236}">
                <a16:creationId xmlns:a16="http://schemas.microsoft.com/office/drawing/2014/main" id="{8ADF9A22-2C31-41EA-B269-AD14C9183875}"/>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02-1 · 23쪽</a:t>
            </a:r>
          </a:p>
        </p:txBody>
      </p:sp>
    </p:spTree>
    <p:extLst>
      <p:ext uri="{BB962C8B-B14F-4D97-AF65-F5344CB8AC3E}">
        <p14:creationId xmlns:p14="http://schemas.microsoft.com/office/powerpoint/2010/main" val="18793925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2026-09-01T06:48:55.9910000Z</dcterms:created>
  <dcterms:modified xsi:type="dcterms:W3CDTF">2026-09-01T06:48:55.9910000Z</dcterms:modified>
</coreProperties>
</file>