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[0–2분] 표지
오늘은 수행평가를 시작하기 전에 무엇을 제출하고 무엇을 확인하는지 알아본다.
4-2에서 이미 CSV를 읽고 그래프로 보았다. 오늘은 CSV 설명을 반복하지 않고, 더 큰 자료와 제출 방법으로 넘어간다.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[2–5분] 완성품의 모양
그래프는 결과의 한 부분이다. 원본 CSV, 실행한 Notebook, AI와 나눈 대화 JSON, 환경 파일을 하나의 프로젝트로 낸다.
코드를 외웠는지보다 어떤 순서로 요청하고 확인했는지가 중요하다.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[5–8분] 지난 시간과 연결
CSV를 다시 정의하지 않는다. 4-2에서 Excel과 같은 데이터를 다른 형식으로 본다고 했다.
이번에는 행 수가 많아졌다. 전체를 읽는 대신 구조와 요약을 확인한다.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[8–11분] 확인하는 것
선생님은 완성된 그래프뿐 아니라 자료를 읽고 방법을 고르고 결과를 확인한 흔적을 함께 본다.
첫 번째 AI 답이 맞으면 억지로 수정할 필요가 없다. 확인한 것과 채택한 이유를 남기면 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[11–14분] 개발자가 코드를 나누는 법
Notebook 하나만 보내면 다른 컴퓨터에서 실행되지 않을 수 있다. 어떤 Python과 라이브러리를 쓰는지가 빠져 있기 때문이다.
개발자는 코드, 데이터, 환경 목록, 실행 방법을 함께 보낸다.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[14–18분] 환경 파일
pyproject.toml에서 requires-python과 dependencies를 같이 본다. uv.lock은 정확한 버전을 맞춘다.
.venv는 실제 설치 파일이라 크고 컴퓨터마다 다르다. 보내지 않고 uv sync로 다시 만든다.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[18–22분] 폴더와 환경 준비
학생이 자료를 받아 압축을 푼다. Notebook만 누르지 말고 VS Code의 폴더 열기로 05 전체를 연다.
터미널이 05 폴더에서 시작했는지 확인하고 uv sync를 실행한다. 커널은 .venv (Python 3)를 고른다.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[22–25분] 폴더 구성
Notebook은 notebooks 폴더 안에, CSV는 data 폴더 안에 있다. ../로 한 단계 올라간 뒤 data로 들어간다.
C:\Users\... 같은 절대경로는 다른 컴퓨터에서 작동하지 않는다.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[25–28분] 수행평가 CSV
모든 학생이 12,960행의 같은 학교 시설 이용 데이터를 사용한다.
시설 6개의 180일간 30분 간격 이용 인원을 시설별로 합계해 비교한다. 수업용 가상 데이터이고 개인정보가 없다.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[28–32분] AI 요청을 나누는 이유
그래프까지 한 번에 시키지 않는다. 자료를 이해한 뒤 구조를 확인하고, 방법을 고른 뒤에야 실행한다.
이렇게 해야 AI의 중간 답이 우리의 질문과 맞는지 학생이 판단할 수 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[32–35분] 큰 자료의 검토
전체를 눈으로 훑는 것은 검토가 아니다. 행 수, 열 이름, 기간, 결측값, 요약표를 본다.
그래프는 요약표의 항목 수와 최댓값을 대조하면 핵심 오류를 찾을 수 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[35–38분] OpenCode JSON
Notebook에 요청문을 적는 것에 더해 OpenCode 세션을 JSON으로 낸다.
session list에서 오늘 사용한 ses_... ID를 고른다. 제목과 시간을 같이 본다.
제출 직전에 evidence 폴더에 JSON이 생겼는지 확인한다.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[38–41분] 제출 ZIP
프로젝트 폴더 하나를 ZIP으로 낸다. 다시 실행에 필요한 파일은 넣고, 다시 만들 수 있는 .venv는 뺀다.
학번과 이름은 AI에게 자료를 읽히기 전에 넣지 않고, 제출 ZIP 파일명과 Google Form에만 적는다.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[41–44분] Google Form 제출 방법
선생님이 제공한 Form에 로그인한 뒤 기본 정보와 ZIP 하나를 올린다.
제출 버튼을 누르고 응답이 기록되었다는 화면까지 본다.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[44–46분] 마무리
05 폴더를 열었는지, uv sync와 커널 선택이 됐는지, 사용할 데이터가 무엇인지 확인한다.
다음 차시는 새 개념을 길게 읽는 시간이 아니다. 오늘 알아본 순서대로 실제 프로젝트를 완성하고 제출한다.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D21"/>
        </a:solidFill>
      </p:bgPr>
    </p:bg>
    <p:spTree>
      <p:nvGrpSpPr>
        <p:cNvPr id="1" name=""/>
        <p:cNvGrpSpPr/>
        <p:nvPr/>
      </p:nvGrpSpPr>
      <p:grpSpPr>
        <a:xfrm>
          <a:off x="0" y="0"/>
          <a:ext cx="0" cy="0"/>
          <a:chOff x="0" y="0"/>
          <a:chExt cx="0" cy="0"/>
        </a:xfrm>
      </p:grpSpPr>
      <p:sp>
        <p:nvSpPr>
          <p:cNvPr id="2" name="Shape 0"/>
          <p:cNvSpPr/>
          <p:nvPr/>
        </p:nvSpPr>
        <p:spPr>
          <a:xfrm>
            <a:off x="0" y="0"/>
            <a:ext cx="209398" cy="6858000"/>
          </a:xfrm>
          <a:prstGeom prst="rect">
            <a:avLst/>
          </a:prstGeom>
          <a:solidFill>
            <a:srgbClr val="FF5C00"/>
          </a:solidFill>
          <a:ln/>
        </p:spPr>
      </p:sp>
      <p:sp>
        <p:nvSpPr>
          <p:cNvPr id="3" name="Text 1"/>
          <p:cNvSpPr/>
          <p:nvPr/>
        </p:nvSpPr>
        <p:spPr>
          <a:xfrm>
            <a:off x="530352" y="1417320"/>
            <a:ext cx="9144000" cy="274320"/>
          </a:xfrm>
          <a:prstGeom prst="rect">
            <a:avLst/>
          </a:prstGeom>
          <a:noFill/>
          <a:ln/>
        </p:spPr>
        <p:txBody>
          <a:bodyPr wrap="square" lIns="0" tIns="0" rIns="0" bIns="0" rtlCol="0" anchor="ctr"/>
          <a:lstStyle/>
          <a:p>
            <a:pPr indent="0" marL="0">
              <a:buNone/>
            </a:pPr>
            <a:r>
              <a:rPr lang="en-US" sz="1200" b="1" spc="100" kern="0" dirty="0">
                <a:solidFill>
                  <a:srgbClr val="6C7078"/>
                </a:solidFill>
                <a:latin typeface="IBM Plex Sans KR" pitchFamily="34" charset="0"/>
                <a:ea typeface="IBM Plex Sans KR" pitchFamily="34" charset="-122"/>
                <a:cs typeface="IBM Plex Sans KR" pitchFamily="34" charset="-120"/>
              </a:rPr>
              <a:t>5회 · 첫째 차시</a:t>
            </a:r>
            <a:endParaRPr lang="en-US" sz="1200" dirty="0"/>
          </a:p>
        </p:txBody>
      </p:sp>
      <p:sp>
        <p:nvSpPr>
          <p:cNvPr id="4" name="Text 2"/>
          <p:cNvSpPr/>
          <p:nvPr/>
        </p:nvSpPr>
        <p:spPr>
          <a:xfrm>
            <a:off x="530352" y="1828800"/>
            <a:ext cx="10424160" cy="1371600"/>
          </a:xfrm>
          <a:prstGeom prst="rect">
            <a:avLst/>
          </a:prstGeom>
          <a:noFill/>
          <a:ln/>
        </p:spPr>
        <p:txBody>
          <a:bodyPr wrap="square" lIns="0" tIns="0" rIns="0" bIns="0" rtlCol="0" anchor="ctr"/>
          <a:lstStyle/>
          <a:p>
            <a:pPr indent="0" marL="0">
              <a:buNone/>
            </a:pPr>
            <a:r>
              <a:rPr lang="en-US" sz="4200" b="1" dirty="0">
                <a:solidFill>
                  <a:srgbClr val="FFFFFF"/>
                </a:solidFill>
                <a:latin typeface="IBM Plex Sans KR" pitchFamily="34" charset="0"/>
                <a:ea typeface="IBM Plex Sans KR" pitchFamily="34" charset="-122"/>
                <a:cs typeface="IBM Plex Sans KR" pitchFamily="34" charset="-120"/>
              </a:rPr>
              <a:t>수행평가 1 안내</a:t>
            </a:r>
            <a:endParaRPr lang="en-US" sz="4200" dirty="0"/>
          </a:p>
        </p:txBody>
      </p:sp>
      <p:sp>
        <p:nvSpPr>
          <p:cNvPr id="5" name="Text 3"/>
          <p:cNvSpPr/>
          <p:nvPr/>
        </p:nvSpPr>
        <p:spPr>
          <a:xfrm>
            <a:off x="530352" y="3246120"/>
            <a:ext cx="9966960" cy="1737360"/>
          </a:xfrm>
          <a:prstGeom prst="rect">
            <a:avLst/>
          </a:prstGeom>
          <a:noFill/>
          <a:ln/>
        </p:spPr>
        <p:txBody>
          <a:bodyPr wrap="square" lIns="0" tIns="0" rIns="0" bIns="0" rtlCol="0" anchor="ctr"/>
          <a:lstStyle/>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AI와 함께 만든 과정을</a:t>
            </a:r>
            <a:endParaRPr lang="en-US" sz="1900" dirty="0"/>
          </a:p>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프로젝트로 남깁니다.</a:t>
            </a:r>
            <a:endParaRPr lang="en-US" sz="1900" dirty="0"/>
          </a:p>
        </p:txBody>
      </p:sp>
      <p:sp>
        <p:nvSpPr>
          <p:cNvPr id="6" name="Text 4"/>
          <p:cNvSpPr/>
          <p:nvPr/>
        </p:nvSpPr>
        <p:spPr>
          <a:xfrm>
            <a:off x="530352" y="6327648"/>
            <a:ext cx="73152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1쪽</a:t>
            </a:r>
            <a:endParaRPr lang="en-US" sz="900" dirty="0"/>
          </a:p>
        </p:txBody>
      </p:sp>
      <p:sp>
        <p:nvSpPr>
          <p:cNvPr id="7" name="Text 5"/>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완성품은 그래프 한 장이 아니다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01</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2쪽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02</a:t>
            </a:r>
            <a:endParaRPr lang="en-US" sz="900" dirty="0"/>
          </a:p>
        </p:txBody>
      </p:sp>
      <p:sp>
        <p:nvSpPr>
          <p:cNvPr id="10" name="Shape 8"/>
          <p:cNvSpPr/>
          <p:nvPr/>
        </p:nvSpPr>
        <p:spPr>
          <a:xfrm>
            <a:off x="530352" y="2148840"/>
            <a:ext cx="2562606" cy="1920240"/>
          </a:xfrm>
          <a:prstGeom prst="roundRect">
            <a:avLst>
              <a:gd name="adj" fmla="val 2619"/>
            </a:avLst>
          </a:prstGeom>
          <a:solidFill>
            <a:srgbClr val="F1F2F4"/>
          </a:solidFill>
          <a:ln w="12700">
            <a:solidFill>
              <a:srgbClr val="E0E3E7"/>
            </a:solidFill>
            <a:prstDash val="solid"/>
          </a:ln>
        </p:spPr>
      </p:sp>
      <p:sp>
        <p:nvSpPr>
          <p:cNvPr id="11" name="Text 9"/>
          <p:cNvSpPr/>
          <p:nvPr/>
        </p:nvSpPr>
        <p:spPr>
          <a:xfrm>
            <a:off x="713232" y="2313432"/>
            <a:ext cx="2196846"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1</a:t>
            </a:r>
            <a:endParaRPr lang="en-US" sz="1800" dirty="0"/>
          </a:p>
        </p:txBody>
      </p:sp>
      <p:sp>
        <p:nvSpPr>
          <p:cNvPr id="12" name="Text 10"/>
          <p:cNvSpPr/>
          <p:nvPr/>
        </p:nvSpPr>
        <p:spPr>
          <a:xfrm>
            <a:off x="713232"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CSV</a:t>
            </a:r>
            <a:endParaRPr lang="en-US" sz="1650" dirty="0"/>
          </a:p>
        </p:txBody>
      </p:sp>
      <p:sp>
        <p:nvSpPr>
          <p:cNvPr id="13" name="Text 11"/>
          <p:cNvSpPr/>
          <p:nvPr/>
        </p:nvSpPr>
        <p:spPr>
          <a:xfrm>
            <a:off x="713232"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원본 자료</a:t>
            </a:r>
            <a:endParaRPr lang="en-US" sz="1220" dirty="0"/>
          </a:p>
        </p:txBody>
      </p:sp>
      <p:sp>
        <p:nvSpPr>
          <p:cNvPr id="14" name="Text 12"/>
          <p:cNvSpPr/>
          <p:nvPr/>
        </p:nvSpPr>
        <p:spPr>
          <a:xfrm>
            <a:off x="3065526"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15" name="Shape 13"/>
          <p:cNvSpPr/>
          <p:nvPr/>
        </p:nvSpPr>
        <p:spPr>
          <a:xfrm>
            <a:off x="3385566" y="2148840"/>
            <a:ext cx="2562606" cy="1920240"/>
          </a:xfrm>
          <a:prstGeom prst="roundRect">
            <a:avLst>
              <a:gd name="adj" fmla="val 2619"/>
            </a:avLst>
          </a:prstGeom>
          <a:solidFill>
            <a:srgbClr val="F1F2F4"/>
          </a:solidFill>
          <a:ln w="12700">
            <a:solidFill>
              <a:srgbClr val="E0E3E7"/>
            </a:solidFill>
            <a:prstDash val="solid"/>
          </a:ln>
        </p:spPr>
      </p:sp>
      <p:sp>
        <p:nvSpPr>
          <p:cNvPr id="16" name="Text 14"/>
          <p:cNvSpPr/>
          <p:nvPr/>
        </p:nvSpPr>
        <p:spPr>
          <a:xfrm>
            <a:off x="3568446" y="2313432"/>
            <a:ext cx="2196846"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2</a:t>
            </a:r>
            <a:endParaRPr lang="en-US" sz="1800" dirty="0"/>
          </a:p>
        </p:txBody>
      </p:sp>
      <p:sp>
        <p:nvSpPr>
          <p:cNvPr id="17" name="Text 15"/>
          <p:cNvSpPr/>
          <p:nvPr/>
        </p:nvSpPr>
        <p:spPr>
          <a:xfrm>
            <a:off x="3568446"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Notebook</a:t>
            </a:r>
            <a:endParaRPr lang="en-US" sz="1650" dirty="0"/>
          </a:p>
        </p:txBody>
      </p:sp>
      <p:sp>
        <p:nvSpPr>
          <p:cNvPr id="18" name="Text 16"/>
          <p:cNvSpPr/>
          <p:nvPr/>
        </p:nvSpPr>
        <p:spPr>
          <a:xfrm>
            <a:off x="3568446"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실행과 결과</a:t>
            </a:r>
            <a:endParaRPr lang="en-US" sz="1220" dirty="0"/>
          </a:p>
        </p:txBody>
      </p:sp>
      <p:sp>
        <p:nvSpPr>
          <p:cNvPr id="19" name="Text 17"/>
          <p:cNvSpPr/>
          <p:nvPr/>
        </p:nvSpPr>
        <p:spPr>
          <a:xfrm>
            <a:off x="5920740"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0" name="Shape 18"/>
          <p:cNvSpPr/>
          <p:nvPr/>
        </p:nvSpPr>
        <p:spPr>
          <a:xfrm>
            <a:off x="6240780" y="2148840"/>
            <a:ext cx="2562606" cy="1920240"/>
          </a:xfrm>
          <a:prstGeom prst="roundRect">
            <a:avLst>
              <a:gd name="adj" fmla="val 2619"/>
            </a:avLst>
          </a:prstGeom>
          <a:solidFill>
            <a:srgbClr val="F1F2F4"/>
          </a:solidFill>
          <a:ln w="12700">
            <a:solidFill>
              <a:srgbClr val="E0E3E7"/>
            </a:solidFill>
            <a:prstDash val="solid"/>
          </a:ln>
        </p:spPr>
      </p:sp>
      <p:sp>
        <p:nvSpPr>
          <p:cNvPr id="21" name="Text 19"/>
          <p:cNvSpPr/>
          <p:nvPr/>
        </p:nvSpPr>
        <p:spPr>
          <a:xfrm>
            <a:off x="6423660" y="2313432"/>
            <a:ext cx="2196846"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3</a:t>
            </a:r>
            <a:endParaRPr lang="en-US" sz="1800" dirty="0"/>
          </a:p>
        </p:txBody>
      </p:sp>
      <p:sp>
        <p:nvSpPr>
          <p:cNvPr id="22" name="Text 20"/>
          <p:cNvSpPr/>
          <p:nvPr/>
        </p:nvSpPr>
        <p:spPr>
          <a:xfrm>
            <a:off x="6423660"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JSON</a:t>
            </a:r>
            <a:endParaRPr lang="en-US" sz="1650" dirty="0"/>
          </a:p>
        </p:txBody>
      </p:sp>
      <p:sp>
        <p:nvSpPr>
          <p:cNvPr id="23" name="Text 21"/>
          <p:cNvSpPr/>
          <p:nvPr/>
        </p:nvSpPr>
        <p:spPr>
          <a:xfrm>
            <a:off x="6423660"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AI 대화 기록</a:t>
            </a:r>
            <a:endParaRPr lang="en-US" sz="1220" dirty="0"/>
          </a:p>
        </p:txBody>
      </p:sp>
      <p:sp>
        <p:nvSpPr>
          <p:cNvPr id="24" name="Text 22"/>
          <p:cNvSpPr/>
          <p:nvPr/>
        </p:nvSpPr>
        <p:spPr>
          <a:xfrm>
            <a:off x="8775954"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5" name="Shape 23"/>
          <p:cNvSpPr/>
          <p:nvPr/>
        </p:nvSpPr>
        <p:spPr>
          <a:xfrm>
            <a:off x="9095994" y="2148840"/>
            <a:ext cx="2562606" cy="1920240"/>
          </a:xfrm>
          <a:prstGeom prst="roundRect">
            <a:avLst>
              <a:gd name="adj" fmla="val 2619"/>
            </a:avLst>
          </a:prstGeom>
          <a:solidFill>
            <a:srgbClr val="E7F2ED"/>
          </a:solidFill>
          <a:ln w="12700">
            <a:solidFill>
              <a:srgbClr val="0E7C86"/>
            </a:solidFill>
            <a:prstDash val="solid"/>
          </a:ln>
        </p:spPr>
      </p:sp>
      <p:sp>
        <p:nvSpPr>
          <p:cNvPr id="26" name="Text 24"/>
          <p:cNvSpPr/>
          <p:nvPr/>
        </p:nvSpPr>
        <p:spPr>
          <a:xfrm>
            <a:off x="9278874" y="2313432"/>
            <a:ext cx="2196846" cy="329184"/>
          </a:xfrm>
          <a:prstGeom prst="rect">
            <a:avLst/>
          </a:prstGeom>
          <a:noFill/>
          <a:ln/>
        </p:spPr>
        <p:txBody>
          <a:bodyPr wrap="square" lIns="0" tIns="0" rIns="0" bIns="0" rtlCol="0" anchor="ctr"/>
          <a:lstStyle/>
          <a:p>
            <a:pPr indent="0" marL="0">
              <a:buNone/>
            </a:pPr>
            <a:r>
              <a:rPr lang="en-US" sz="1800" b="1" dirty="0">
                <a:solidFill>
                  <a:srgbClr val="0E7C86"/>
                </a:solidFill>
                <a:latin typeface="IBM Plex Mono" pitchFamily="34" charset="0"/>
                <a:ea typeface="IBM Plex Mono" pitchFamily="34" charset="-122"/>
                <a:cs typeface="IBM Plex Mono" pitchFamily="34" charset="-120"/>
              </a:rPr>
              <a:t>4</a:t>
            </a:r>
            <a:endParaRPr lang="en-US" sz="1800" dirty="0"/>
          </a:p>
        </p:txBody>
      </p:sp>
      <p:sp>
        <p:nvSpPr>
          <p:cNvPr id="27" name="Text 25"/>
          <p:cNvSpPr/>
          <p:nvPr/>
        </p:nvSpPr>
        <p:spPr>
          <a:xfrm>
            <a:off x="9278874"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ZIP</a:t>
            </a:r>
            <a:endParaRPr lang="en-US" sz="1650" dirty="0"/>
          </a:p>
        </p:txBody>
      </p:sp>
      <p:sp>
        <p:nvSpPr>
          <p:cNvPr id="28" name="Text 26"/>
          <p:cNvSpPr/>
          <p:nvPr/>
        </p:nvSpPr>
        <p:spPr>
          <a:xfrm>
            <a:off x="9278874"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34373D"/>
                </a:solidFill>
                <a:latin typeface="IBM Plex Sans KR" pitchFamily="34" charset="0"/>
                <a:ea typeface="IBM Plex Sans KR" pitchFamily="34" charset="-122"/>
                <a:cs typeface="IBM Plex Sans KR" pitchFamily="34" charset="-120"/>
              </a:rPr>
              <a:t>제출할 프로젝트</a:t>
            </a:r>
            <a:endParaRPr lang="en-US" sz="1220" dirty="0"/>
          </a:p>
        </p:txBody>
      </p:sp>
      <p:sp>
        <p:nvSpPr>
          <p:cNvPr id="29" name="Shape 27"/>
          <p:cNvSpPr/>
          <p:nvPr/>
        </p:nvSpPr>
        <p:spPr>
          <a:xfrm>
            <a:off x="530352" y="4983480"/>
            <a:ext cx="11128248" cy="512064"/>
          </a:xfrm>
          <a:prstGeom prst="roundRect">
            <a:avLst>
              <a:gd name="adj" fmla="val 39286"/>
            </a:avLst>
          </a:prstGeom>
          <a:solidFill>
            <a:srgbClr val="FF5C00"/>
          </a:solidFill>
          <a:ln w="12700">
            <a:solidFill>
              <a:srgbClr val="FF5C00"/>
            </a:solidFill>
            <a:prstDash val="solid"/>
          </a:ln>
        </p:spPr>
      </p:sp>
      <p:sp>
        <p:nvSpPr>
          <p:cNvPr id="30" name="Text 28"/>
          <p:cNvSpPr/>
          <p:nvPr/>
        </p:nvSpPr>
        <p:spPr>
          <a:xfrm>
            <a:off x="731520" y="4983480"/>
            <a:ext cx="10725912" cy="512064"/>
          </a:xfrm>
          <a:prstGeom prst="rect">
            <a:avLst/>
          </a:prstGeom>
          <a:noFill/>
          <a:ln/>
        </p:spPr>
        <p:txBody>
          <a:bodyPr wrap="square" lIns="0" tIns="0" rIns="0" bIns="0" rtlCol="0" anchor="ctr"/>
          <a:lstStyle/>
          <a:p>
            <a:pPr algn="ctr" indent="0" marL="0">
              <a:buNone/>
            </a:pPr>
            <a:r>
              <a:rPr lang="en-US" sz="1600" b="1" dirty="0">
                <a:solidFill>
                  <a:srgbClr val="FFFFFF"/>
                </a:solidFill>
                <a:latin typeface="IBM Plex Sans KR" pitchFamily="34" charset="0"/>
                <a:ea typeface="IBM Plex Sans KR" pitchFamily="34" charset="-122"/>
                <a:cs typeface="IBM Plex Sans KR" pitchFamily="34" charset="-120"/>
              </a:rPr>
              <a:t>요청하고 확인한 흔적까지 프로젝트입니다.</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같은 CSV, 다만 크기가 달라진다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3쪽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03</a:t>
            </a:r>
            <a:endParaRPr lang="en-US" sz="900" dirty="0"/>
          </a:p>
        </p:txBody>
      </p:sp>
      <p:sp>
        <p:nvSpPr>
          <p:cNvPr id="10" name="Shape 8"/>
          <p:cNvSpPr/>
          <p:nvPr/>
        </p:nvSpPr>
        <p:spPr>
          <a:xfrm>
            <a:off x="530352" y="1920240"/>
            <a:ext cx="5257800" cy="2926080"/>
          </a:xfrm>
          <a:prstGeom prst="roundRect">
            <a:avLst>
              <a:gd name="adj" fmla="val 1719"/>
            </a:avLst>
          </a:prstGeom>
          <a:solidFill>
            <a:srgbClr val="F1F2F4"/>
          </a:solidFill>
          <a:ln w="12700">
            <a:solidFill>
              <a:srgbClr val="E0E3E7"/>
            </a:solidFill>
            <a:prstDash val="solid"/>
          </a:ln>
        </p:spPr>
      </p:sp>
      <p:sp>
        <p:nvSpPr>
          <p:cNvPr id="11" name="Text 9"/>
          <p:cNvSpPr/>
          <p:nvPr/>
        </p:nvSpPr>
        <p:spPr>
          <a:xfrm>
            <a:off x="713232" y="2084832"/>
            <a:ext cx="4892040"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4-2</a:t>
            </a:r>
            <a:endParaRPr lang="en-US" sz="1050" dirty="0"/>
          </a:p>
        </p:txBody>
      </p:sp>
      <p:sp>
        <p:nvSpPr>
          <p:cNvPr id="12" name="Text 10"/>
          <p:cNvSpPr/>
          <p:nvPr/>
        </p:nvSpPr>
        <p:spPr>
          <a:xfrm>
            <a:off x="713232" y="2377440"/>
            <a:ext cx="48920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첫 몇 행으로 구조 확인</a:t>
            </a:r>
            <a:endParaRPr lang="en-US" sz="1650" dirty="0"/>
          </a:p>
        </p:txBody>
      </p:sp>
      <p:sp>
        <p:nvSpPr>
          <p:cNvPr id="13" name="Text 11"/>
          <p:cNvSpPr/>
          <p:nvPr/>
        </p:nvSpPr>
        <p:spPr>
          <a:xfrm>
            <a:off x="713232" y="2871216"/>
            <a:ext cx="4892040" cy="1828800"/>
          </a:xfrm>
          <a:prstGeom prst="rect">
            <a:avLst/>
          </a:prstGeom>
          <a:noFill/>
          <a:ln/>
        </p:spPr>
        <p:txBody>
          <a:bodyPr wrap="square" lIns="0" tIns="0" rIns="0" bIns="0" rtlCol="0" anchor="t"/>
          <a:lstStyle/>
          <a:p>
            <a:pPr indent="0" marL="0">
              <a:lnSpc>
                <a:spcPts val="1900"/>
              </a:lnSpc>
              <a:buNone/>
            </a:pPr>
            <a:r>
              <a:rPr lang="en-US" sz="1240" dirty="0">
                <a:solidFill>
                  <a:srgbClr val="6C7078"/>
                </a:solidFill>
                <a:latin typeface="IBM Plex Sans KR" pitchFamily="34" charset="0"/>
                <a:ea typeface="IBM Plex Sans KR" pitchFamily="34" charset="-122"/>
                <a:cs typeface="IBM Plex Sans KR" pitchFamily="34" charset="-120"/>
              </a:rPr>
              <a:t>열 이름·값의 모양</a:t>
            </a:r>
            <a:endParaRPr lang="en-US" sz="1240" dirty="0"/>
          </a:p>
          <a:p>
            <a:pPr indent="0" marL="0">
              <a:lnSpc>
                <a:spcPts val="1900"/>
              </a:lnSpc>
              <a:buNone/>
            </a:pPr>
            <a:r>
              <a:rPr lang="en-US" sz="1240" dirty="0">
                <a:solidFill>
                  <a:srgbClr val="6C7078"/>
                </a:solidFill>
                <a:latin typeface="IBM Plex Sans KR" pitchFamily="34" charset="0"/>
                <a:ea typeface="IBM Plex Sans KR" pitchFamily="34" charset="-122"/>
                <a:cs typeface="IBM Plex Sans KR" pitchFamily="34" charset="-120"/>
              </a:rPr>
              <a:t>Excel과 CSV는 표현만 다르다</a:t>
            </a:r>
            <a:endParaRPr lang="en-US" sz="1240" dirty="0"/>
          </a:p>
        </p:txBody>
      </p:sp>
      <p:sp>
        <p:nvSpPr>
          <p:cNvPr id="14" name="Shape 12"/>
          <p:cNvSpPr/>
          <p:nvPr/>
        </p:nvSpPr>
        <p:spPr>
          <a:xfrm>
            <a:off x="6382512" y="1920240"/>
            <a:ext cx="5276088" cy="2926080"/>
          </a:xfrm>
          <a:prstGeom prst="roundRect">
            <a:avLst>
              <a:gd name="adj" fmla="val 1719"/>
            </a:avLst>
          </a:prstGeom>
          <a:solidFill>
            <a:srgbClr val="E7F2ED"/>
          </a:solidFill>
          <a:ln w="12700">
            <a:solidFill>
              <a:srgbClr val="0E7C86"/>
            </a:solidFill>
            <a:prstDash val="solid"/>
          </a:ln>
        </p:spPr>
      </p:sp>
      <p:sp>
        <p:nvSpPr>
          <p:cNvPr id="15" name="Text 13"/>
          <p:cNvSpPr/>
          <p:nvPr/>
        </p:nvSpPr>
        <p:spPr>
          <a:xfrm>
            <a:off x="6565392" y="2084832"/>
            <a:ext cx="4910328"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5회</a:t>
            </a:r>
            <a:endParaRPr lang="en-US" sz="1050" dirty="0"/>
          </a:p>
        </p:txBody>
      </p:sp>
      <p:sp>
        <p:nvSpPr>
          <p:cNvPr id="16" name="Text 14"/>
          <p:cNvSpPr/>
          <p:nvPr/>
        </p:nvSpPr>
        <p:spPr>
          <a:xfrm>
            <a:off x="6565392" y="2377440"/>
            <a:ext cx="4910328"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1만 행을 요약값으로 확인</a:t>
            </a:r>
            <a:endParaRPr lang="en-US" sz="1650" dirty="0"/>
          </a:p>
        </p:txBody>
      </p:sp>
      <p:sp>
        <p:nvSpPr>
          <p:cNvPr id="17" name="Text 15"/>
          <p:cNvSpPr/>
          <p:nvPr/>
        </p:nvSpPr>
        <p:spPr>
          <a:xfrm>
            <a:off x="6565392" y="2871216"/>
            <a:ext cx="4910328" cy="1828800"/>
          </a:xfrm>
          <a:prstGeom prst="rect">
            <a:avLst/>
          </a:prstGeom>
          <a:noFill/>
          <a:ln/>
        </p:spPr>
        <p:txBody>
          <a:bodyPr wrap="square" lIns="0" tIns="0" rIns="0" bIns="0" rtlCol="0" anchor="t"/>
          <a:lstStyle/>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행 수·기간·결측값</a:t>
            </a:r>
            <a:endParaRPr lang="en-US" sz="1240" dirty="0"/>
          </a:p>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요약표와 그래프를 대조</a:t>
            </a:r>
            <a:endParaRPr lang="en-US" sz="1240" dirty="0"/>
          </a:p>
        </p:txBody>
      </p:sp>
      <p:sp>
        <p:nvSpPr>
          <p:cNvPr id="18" name="Shape 16"/>
          <p:cNvSpPr/>
          <p:nvPr/>
        </p:nvSpPr>
        <p:spPr>
          <a:xfrm>
            <a:off x="530352" y="5212080"/>
            <a:ext cx="11128248" cy="512064"/>
          </a:xfrm>
          <a:prstGeom prst="roundRect">
            <a:avLst>
              <a:gd name="adj" fmla="val 39286"/>
            </a:avLst>
          </a:prstGeom>
          <a:solidFill>
            <a:srgbClr val="EAF5FB"/>
          </a:solidFill>
          <a:ln w="12700">
            <a:solidFill>
              <a:srgbClr val="3D8DFF"/>
            </a:solidFill>
            <a:prstDash val="solid"/>
          </a:ln>
        </p:spPr>
      </p:sp>
      <p:sp>
        <p:nvSpPr>
          <p:cNvPr id="19" name="Text 17"/>
          <p:cNvSpPr/>
          <p:nvPr/>
        </p:nvSpPr>
        <p:spPr>
          <a:xfrm>
            <a:off x="731520" y="5212080"/>
            <a:ext cx="10725912" cy="512064"/>
          </a:xfrm>
          <a:prstGeom prst="rect">
            <a:avLst/>
          </a:prstGeom>
          <a:noFill/>
          <a:ln/>
        </p:spPr>
        <p:txBody>
          <a:bodyPr wrap="square" lIns="0" tIns="0" rIns="0" bIns="0" rtlCol="0" anchor="ctr"/>
          <a:lstStyle/>
          <a:p>
            <a:pPr algn="ctr" indent="0" marL="0">
              <a:buNone/>
            </a:pPr>
            <a:r>
              <a:rPr lang="en-US" sz="1600" b="1" dirty="0">
                <a:solidFill>
                  <a:srgbClr val="34373D"/>
                </a:solidFill>
                <a:latin typeface="IBM Plex Sans KR" pitchFamily="34" charset="0"/>
                <a:ea typeface="IBM Plex Sans KR" pitchFamily="34" charset="-122"/>
                <a:cs typeface="IBM Plex Sans KR" pitchFamily="34" charset="-120"/>
              </a:rPr>
              <a:t>첫 줄부터 끝 줄까지 눈으로 읽지 않습니다.</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선생님은 이 흔적을 본다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03</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4쪽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04</a:t>
            </a:r>
            <a:endParaRPr lang="en-US" sz="900" dirty="0"/>
          </a:p>
        </p:txBody>
      </p:sp>
      <p:sp>
        <p:nvSpPr>
          <p:cNvPr id="10" name="Shape 8"/>
          <p:cNvSpPr/>
          <p:nvPr/>
        </p:nvSpPr>
        <p:spPr>
          <a:xfrm>
            <a:off x="530352" y="1828800"/>
            <a:ext cx="3429000" cy="1417320"/>
          </a:xfrm>
          <a:prstGeom prst="roundRect">
            <a:avLst>
              <a:gd name="adj" fmla="val 3548"/>
            </a:avLst>
          </a:prstGeom>
          <a:solidFill>
            <a:srgbClr val="F1F2F4"/>
          </a:solidFill>
          <a:ln w="12700">
            <a:solidFill>
              <a:srgbClr val="E0E3E7"/>
            </a:solidFill>
            <a:prstDash val="solid"/>
          </a:ln>
        </p:spPr>
      </p:sp>
      <p:sp>
        <p:nvSpPr>
          <p:cNvPr id="11" name="Text 9"/>
          <p:cNvSpPr/>
          <p:nvPr/>
        </p:nvSpPr>
        <p:spPr>
          <a:xfrm>
            <a:off x="713232" y="1993392"/>
            <a:ext cx="3063240"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1</a:t>
            </a:r>
            <a:endParaRPr lang="en-US" sz="1800" dirty="0"/>
          </a:p>
        </p:txBody>
      </p:sp>
      <p:sp>
        <p:nvSpPr>
          <p:cNvPr id="12" name="Text 10"/>
          <p:cNvSpPr/>
          <p:nvPr/>
        </p:nvSpPr>
        <p:spPr>
          <a:xfrm>
            <a:off x="713232" y="2414016"/>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제공 자료</a:t>
            </a:r>
            <a:endParaRPr lang="en-US" sz="1650" dirty="0"/>
          </a:p>
        </p:txBody>
      </p:sp>
      <p:sp>
        <p:nvSpPr>
          <p:cNvPr id="13" name="Text 11"/>
          <p:cNvSpPr/>
          <p:nvPr/>
        </p:nvSpPr>
        <p:spPr>
          <a:xfrm>
            <a:off x="713232" y="2907792"/>
            <a:ext cx="3063240" cy="192024"/>
          </a:xfrm>
          <a:prstGeom prst="rect">
            <a:avLst/>
          </a:prstGeom>
          <a:noFill/>
          <a:ln/>
        </p:spPr>
        <p:txBody>
          <a:bodyPr wrap="square" lIns="0" tIns="0" rIns="0" bIns="0" rtlCol="0" anchor="t"/>
          <a:lstStyle/>
          <a:p>
            <a:pPr indent="0" marL="0">
              <a:lnSpc>
                <a:spcPts val="1900"/>
              </a:lnSpc>
              <a:buNone/>
            </a:pPr>
            <a:r>
              <a:rPr lang="en-US" sz="1130" dirty="0">
                <a:solidFill>
                  <a:srgbClr val="6C7078"/>
                </a:solidFill>
                <a:latin typeface="IBM Plex Sans KR" pitchFamily="34" charset="0"/>
                <a:ea typeface="IBM Plex Sans KR" pitchFamily="34" charset="-122"/>
                <a:cs typeface="IBM Plex Sans KR" pitchFamily="34" charset="-120"/>
              </a:rPr>
              <a:t>요구사항을 지켰는가</a:t>
            </a:r>
            <a:endParaRPr lang="en-US" sz="1130" dirty="0"/>
          </a:p>
        </p:txBody>
      </p:sp>
      <p:sp>
        <p:nvSpPr>
          <p:cNvPr id="14" name="Shape 12"/>
          <p:cNvSpPr/>
          <p:nvPr/>
        </p:nvSpPr>
        <p:spPr>
          <a:xfrm>
            <a:off x="4251960" y="1828800"/>
            <a:ext cx="3429000" cy="1417320"/>
          </a:xfrm>
          <a:prstGeom prst="roundRect">
            <a:avLst>
              <a:gd name="adj" fmla="val 3548"/>
            </a:avLst>
          </a:prstGeom>
          <a:solidFill>
            <a:srgbClr val="F1F2F4"/>
          </a:solidFill>
          <a:ln w="12700">
            <a:solidFill>
              <a:srgbClr val="E0E3E7"/>
            </a:solidFill>
            <a:prstDash val="solid"/>
          </a:ln>
        </p:spPr>
      </p:sp>
      <p:sp>
        <p:nvSpPr>
          <p:cNvPr id="15" name="Text 13"/>
          <p:cNvSpPr/>
          <p:nvPr/>
        </p:nvSpPr>
        <p:spPr>
          <a:xfrm>
            <a:off x="4434840" y="1993392"/>
            <a:ext cx="3063240"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2</a:t>
            </a:r>
            <a:endParaRPr lang="en-US" sz="1800" dirty="0"/>
          </a:p>
        </p:txBody>
      </p:sp>
      <p:sp>
        <p:nvSpPr>
          <p:cNvPr id="16" name="Text 14"/>
          <p:cNvSpPr/>
          <p:nvPr/>
        </p:nvSpPr>
        <p:spPr>
          <a:xfrm>
            <a:off x="4434840" y="2414016"/>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다섯 단계</a:t>
            </a:r>
            <a:endParaRPr lang="en-US" sz="1650" dirty="0"/>
          </a:p>
        </p:txBody>
      </p:sp>
      <p:sp>
        <p:nvSpPr>
          <p:cNvPr id="17" name="Text 15"/>
          <p:cNvSpPr/>
          <p:nvPr/>
        </p:nvSpPr>
        <p:spPr>
          <a:xfrm>
            <a:off x="4434840" y="2907792"/>
            <a:ext cx="3063240" cy="192024"/>
          </a:xfrm>
          <a:prstGeom prst="rect">
            <a:avLst/>
          </a:prstGeom>
          <a:noFill/>
          <a:ln/>
        </p:spPr>
        <p:txBody>
          <a:bodyPr wrap="square" lIns="0" tIns="0" rIns="0" bIns="0" rtlCol="0" anchor="t"/>
          <a:lstStyle/>
          <a:p>
            <a:pPr indent="0" marL="0">
              <a:lnSpc>
                <a:spcPts val="1900"/>
              </a:lnSpc>
              <a:buNone/>
            </a:pPr>
            <a:r>
              <a:rPr lang="en-US" sz="1130" dirty="0">
                <a:solidFill>
                  <a:srgbClr val="6C7078"/>
                </a:solidFill>
                <a:latin typeface="IBM Plex Sans KR" pitchFamily="34" charset="0"/>
                <a:ea typeface="IBM Plex Sans KR" pitchFamily="34" charset="-122"/>
                <a:cs typeface="IBM Plex Sans KR" pitchFamily="34" charset="-120"/>
              </a:rPr>
              <a:t>요청을 나누었는가</a:t>
            </a:r>
            <a:endParaRPr lang="en-US" sz="1130" dirty="0"/>
          </a:p>
        </p:txBody>
      </p:sp>
      <p:sp>
        <p:nvSpPr>
          <p:cNvPr id="18" name="Shape 16"/>
          <p:cNvSpPr/>
          <p:nvPr/>
        </p:nvSpPr>
        <p:spPr>
          <a:xfrm>
            <a:off x="7973568" y="1828800"/>
            <a:ext cx="3429000" cy="1417320"/>
          </a:xfrm>
          <a:prstGeom prst="roundRect">
            <a:avLst>
              <a:gd name="adj" fmla="val 3548"/>
            </a:avLst>
          </a:prstGeom>
          <a:solidFill>
            <a:srgbClr val="F1F2F4"/>
          </a:solidFill>
          <a:ln w="12700">
            <a:solidFill>
              <a:srgbClr val="E0E3E7"/>
            </a:solidFill>
            <a:prstDash val="solid"/>
          </a:ln>
        </p:spPr>
      </p:sp>
      <p:sp>
        <p:nvSpPr>
          <p:cNvPr id="19" name="Text 17"/>
          <p:cNvSpPr/>
          <p:nvPr/>
        </p:nvSpPr>
        <p:spPr>
          <a:xfrm>
            <a:off x="8156448" y="1993392"/>
            <a:ext cx="3063240"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3</a:t>
            </a:r>
            <a:endParaRPr lang="en-US" sz="1800" dirty="0"/>
          </a:p>
        </p:txBody>
      </p:sp>
      <p:sp>
        <p:nvSpPr>
          <p:cNvPr id="20" name="Text 18"/>
          <p:cNvSpPr/>
          <p:nvPr/>
        </p:nvSpPr>
        <p:spPr>
          <a:xfrm>
            <a:off x="8156448" y="2414016"/>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원본 검토</a:t>
            </a:r>
            <a:endParaRPr lang="en-US" sz="1650" dirty="0"/>
          </a:p>
        </p:txBody>
      </p:sp>
      <p:sp>
        <p:nvSpPr>
          <p:cNvPr id="21" name="Text 19"/>
          <p:cNvSpPr/>
          <p:nvPr/>
        </p:nvSpPr>
        <p:spPr>
          <a:xfrm>
            <a:off x="8156448" y="2907792"/>
            <a:ext cx="3063240" cy="192024"/>
          </a:xfrm>
          <a:prstGeom prst="rect">
            <a:avLst/>
          </a:prstGeom>
          <a:noFill/>
          <a:ln/>
        </p:spPr>
        <p:txBody>
          <a:bodyPr wrap="square" lIns="0" tIns="0" rIns="0" bIns="0" rtlCol="0" anchor="t"/>
          <a:lstStyle/>
          <a:p>
            <a:pPr indent="0" marL="0">
              <a:lnSpc>
                <a:spcPts val="1900"/>
              </a:lnSpc>
              <a:buNone/>
            </a:pPr>
            <a:r>
              <a:rPr lang="en-US" sz="1130" dirty="0">
                <a:solidFill>
                  <a:srgbClr val="6C7078"/>
                </a:solidFill>
                <a:latin typeface="IBM Plex Sans KR" pitchFamily="34" charset="0"/>
                <a:ea typeface="IBM Plex Sans KR" pitchFamily="34" charset="-122"/>
                <a:cs typeface="IBM Plex Sans KR" pitchFamily="34" charset="-120"/>
              </a:rPr>
              <a:t>값·축·단위를 비교했는가</a:t>
            </a:r>
            <a:endParaRPr lang="en-US" sz="1130" dirty="0"/>
          </a:p>
        </p:txBody>
      </p:sp>
      <p:sp>
        <p:nvSpPr>
          <p:cNvPr id="22" name="Shape 20"/>
          <p:cNvSpPr/>
          <p:nvPr/>
        </p:nvSpPr>
        <p:spPr>
          <a:xfrm>
            <a:off x="530352" y="3657600"/>
            <a:ext cx="3429000" cy="1417320"/>
          </a:xfrm>
          <a:prstGeom prst="roundRect">
            <a:avLst>
              <a:gd name="adj" fmla="val 3548"/>
            </a:avLst>
          </a:prstGeom>
          <a:solidFill>
            <a:srgbClr val="F1F2F4"/>
          </a:solidFill>
          <a:ln w="12700">
            <a:solidFill>
              <a:srgbClr val="E0E3E7"/>
            </a:solidFill>
            <a:prstDash val="solid"/>
          </a:ln>
        </p:spPr>
      </p:sp>
      <p:sp>
        <p:nvSpPr>
          <p:cNvPr id="23" name="Text 21"/>
          <p:cNvSpPr/>
          <p:nvPr/>
        </p:nvSpPr>
        <p:spPr>
          <a:xfrm>
            <a:off x="713232" y="3822192"/>
            <a:ext cx="3063240"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4</a:t>
            </a:r>
            <a:endParaRPr lang="en-US" sz="1800" dirty="0"/>
          </a:p>
        </p:txBody>
      </p:sp>
      <p:sp>
        <p:nvSpPr>
          <p:cNvPr id="24" name="Text 22"/>
          <p:cNvSpPr/>
          <p:nvPr/>
        </p:nvSpPr>
        <p:spPr>
          <a:xfrm>
            <a:off x="713232" y="4242816"/>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판단 기록</a:t>
            </a:r>
            <a:endParaRPr lang="en-US" sz="1650" dirty="0"/>
          </a:p>
        </p:txBody>
      </p:sp>
      <p:sp>
        <p:nvSpPr>
          <p:cNvPr id="25" name="Text 23"/>
          <p:cNvSpPr/>
          <p:nvPr/>
        </p:nvSpPr>
        <p:spPr>
          <a:xfrm>
            <a:off x="713232" y="4736592"/>
            <a:ext cx="3063240" cy="192024"/>
          </a:xfrm>
          <a:prstGeom prst="rect">
            <a:avLst/>
          </a:prstGeom>
          <a:noFill/>
          <a:ln/>
        </p:spPr>
        <p:txBody>
          <a:bodyPr wrap="square" lIns="0" tIns="0" rIns="0" bIns="0" rtlCol="0" anchor="t"/>
          <a:lstStyle/>
          <a:p>
            <a:pPr indent="0" marL="0">
              <a:lnSpc>
                <a:spcPts val="1900"/>
              </a:lnSpc>
              <a:buNone/>
            </a:pPr>
            <a:r>
              <a:rPr lang="en-US" sz="1130" dirty="0">
                <a:solidFill>
                  <a:srgbClr val="6C7078"/>
                </a:solidFill>
                <a:latin typeface="IBM Plex Sans KR" pitchFamily="34" charset="0"/>
                <a:ea typeface="IBM Plex Sans KR" pitchFamily="34" charset="-122"/>
                <a:cs typeface="IBM Plex Sans KR" pitchFamily="34" charset="-120"/>
              </a:rPr>
              <a:t>채택·재요청 이유가 있는가</a:t>
            </a:r>
            <a:endParaRPr lang="en-US" sz="1130" dirty="0"/>
          </a:p>
        </p:txBody>
      </p:sp>
      <p:sp>
        <p:nvSpPr>
          <p:cNvPr id="26" name="Shape 24"/>
          <p:cNvSpPr/>
          <p:nvPr/>
        </p:nvSpPr>
        <p:spPr>
          <a:xfrm>
            <a:off x="4251960" y="3657600"/>
            <a:ext cx="3429000" cy="1417320"/>
          </a:xfrm>
          <a:prstGeom prst="roundRect">
            <a:avLst>
              <a:gd name="adj" fmla="val 3548"/>
            </a:avLst>
          </a:prstGeom>
          <a:solidFill>
            <a:srgbClr val="E7F2ED"/>
          </a:solidFill>
          <a:ln w="12700">
            <a:solidFill>
              <a:srgbClr val="0E7C86"/>
            </a:solidFill>
            <a:prstDash val="solid"/>
          </a:ln>
        </p:spPr>
      </p:sp>
      <p:sp>
        <p:nvSpPr>
          <p:cNvPr id="27" name="Text 25"/>
          <p:cNvSpPr/>
          <p:nvPr/>
        </p:nvSpPr>
        <p:spPr>
          <a:xfrm>
            <a:off x="4434840" y="3822192"/>
            <a:ext cx="3063240" cy="329184"/>
          </a:xfrm>
          <a:prstGeom prst="rect">
            <a:avLst/>
          </a:prstGeom>
          <a:noFill/>
          <a:ln/>
        </p:spPr>
        <p:txBody>
          <a:bodyPr wrap="square" lIns="0" tIns="0" rIns="0" bIns="0" rtlCol="0" anchor="ctr"/>
          <a:lstStyle/>
          <a:p>
            <a:pPr indent="0" marL="0">
              <a:buNone/>
            </a:pPr>
            <a:r>
              <a:rPr lang="en-US" sz="1800" b="1" dirty="0">
                <a:solidFill>
                  <a:srgbClr val="0E7C86"/>
                </a:solidFill>
                <a:latin typeface="IBM Plex Mono" pitchFamily="34" charset="0"/>
                <a:ea typeface="IBM Plex Mono" pitchFamily="34" charset="-122"/>
                <a:cs typeface="IBM Plex Mono" pitchFamily="34" charset="-120"/>
              </a:rPr>
              <a:t>5</a:t>
            </a:r>
            <a:endParaRPr lang="en-US" sz="1800" dirty="0"/>
          </a:p>
        </p:txBody>
      </p:sp>
      <p:sp>
        <p:nvSpPr>
          <p:cNvPr id="28" name="Text 26"/>
          <p:cNvSpPr/>
          <p:nvPr/>
        </p:nvSpPr>
        <p:spPr>
          <a:xfrm>
            <a:off x="4434840" y="4242816"/>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재실행</a:t>
            </a:r>
            <a:endParaRPr lang="en-US" sz="1650" dirty="0"/>
          </a:p>
        </p:txBody>
      </p:sp>
      <p:sp>
        <p:nvSpPr>
          <p:cNvPr id="29" name="Text 27"/>
          <p:cNvSpPr/>
          <p:nvPr/>
        </p:nvSpPr>
        <p:spPr>
          <a:xfrm>
            <a:off x="4434840" y="4736592"/>
            <a:ext cx="3063240" cy="192024"/>
          </a:xfrm>
          <a:prstGeom prst="rect">
            <a:avLst/>
          </a:prstGeom>
          <a:noFill/>
          <a:ln/>
        </p:spPr>
        <p:txBody>
          <a:bodyPr wrap="square" lIns="0" tIns="0" rIns="0" bIns="0" rtlCol="0" anchor="t"/>
          <a:lstStyle/>
          <a:p>
            <a:pPr indent="0" marL="0">
              <a:lnSpc>
                <a:spcPts val="1900"/>
              </a:lnSpc>
              <a:buNone/>
            </a:pPr>
            <a:r>
              <a:rPr lang="en-US" sz="1130" dirty="0">
                <a:solidFill>
                  <a:srgbClr val="34373D"/>
                </a:solidFill>
                <a:latin typeface="IBM Plex Sans KR" pitchFamily="34" charset="0"/>
                <a:ea typeface="IBM Plex Sans KR" pitchFamily="34" charset="-122"/>
                <a:cs typeface="IBM Plex Sans KR" pitchFamily="34" charset="-120"/>
              </a:rPr>
              <a:t>다른 컴퓨터에서도 될 파일인가</a:t>
            </a:r>
            <a:endParaRPr lang="en-US" sz="1130" dirty="0"/>
          </a:p>
        </p:txBody>
      </p:sp>
      <p:sp>
        <p:nvSpPr>
          <p:cNvPr id="30" name="Shape 28"/>
          <p:cNvSpPr/>
          <p:nvPr/>
        </p:nvSpPr>
        <p:spPr>
          <a:xfrm>
            <a:off x="530352" y="5532120"/>
            <a:ext cx="11128248" cy="512064"/>
          </a:xfrm>
          <a:prstGeom prst="roundRect">
            <a:avLst>
              <a:gd name="adj" fmla="val 39286"/>
            </a:avLst>
          </a:prstGeom>
          <a:solidFill>
            <a:srgbClr val="FF5C00"/>
          </a:solidFill>
          <a:ln w="12700">
            <a:solidFill>
              <a:srgbClr val="FF5C00"/>
            </a:solidFill>
            <a:prstDash val="solid"/>
          </a:ln>
        </p:spPr>
      </p:sp>
      <p:sp>
        <p:nvSpPr>
          <p:cNvPr id="31" name="Text 29"/>
          <p:cNvSpPr/>
          <p:nvPr/>
        </p:nvSpPr>
        <p:spPr>
          <a:xfrm>
            <a:off x="731520" y="5532120"/>
            <a:ext cx="10725912" cy="512064"/>
          </a:xfrm>
          <a:prstGeom prst="rect">
            <a:avLst/>
          </a:prstGeom>
          <a:noFill/>
          <a:ln/>
        </p:spPr>
        <p:txBody>
          <a:bodyPr wrap="square" lIns="0" tIns="0" rIns="0" bIns="0" rtlCol="0" anchor="ctr"/>
          <a:lstStyle/>
          <a:p>
            <a:pPr algn="ctr" indent="0" marL="0">
              <a:buNone/>
            </a:pPr>
            <a:r>
              <a:rPr lang="en-US" sz="1450" b="1" dirty="0">
                <a:solidFill>
                  <a:srgbClr val="FFFFFF"/>
                </a:solidFill>
                <a:latin typeface="IBM Plex Sans KR" pitchFamily="34" charset="0"/>
                <a:ea typeface="IBM Plex Sans KR" pitchFamily="34" charset="-122"/>
                <a:cs typeface="IBM Plex Sans KR" pitchFamily="34" charset="-120"/>
              </a:rPr>
              <a:t>화려함·코드 길이·오류 횟수는 중심이 아닙니다.</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코드를 나눈다 = 환경까지 나눈다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04</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5쪽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05</a:t>
            </a:r>
            <a:endParaRPr lang="en-US" sz="900" dirty="0"/>
          </a:p>
        </p:txBody>
      </p:sp>
      <p:sp>
        <p:nvSpPr>
          <p:cNvPr id="10" name="Shape 8"/>
          <p:cNvSpPr/>
          <p:nvPr/>
        </p:nvSpPr>
        <p:spPr>
          <a:xfrm>
            <a:off x="1920240" y="1874520"/>
            <a:ext cx="8366760" cy="3886200"/>
          </a:xfrm>
          <a:prstGeom prst="roundRect">
            <a:avLst>
              <a:gd name="adj" fmla="val 1176"/>
            </a:avLst>
          </a:prstGeom>
          <a:solidFill>
            <a:srgbClr val="24272C"/>
          </a:solidFill>
          <a:ln/>
        </p:spPr>
      </p:sp>
      <p:sp>
        <p:nvSpPr>
          <p:cNvPr id="11" name="Text 9"/>
          <p:cNvSpPr/>
          <p:nvPr/>
        </p:nvSpPr>
        <p:spPr>
          <a:xfrm>
            <a:off x="2157984" y="2057400"/>
            <a:ext cx="7891272" cy="3520440"/>
          </a:xfrm>
          <a:prstGeom prst="rect">
            <a:avLst/>
          </a:prstGeom>
          <a:noFill/>
          <a:ln/>
        </p:spPr>
        <p:txBody>
          <a:bodyPr wrap="square" lIns="0" tIns="0" rIns="0" bIns="0" rtlCol="0" anchor="t"/>
          <a:lstStyle/>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05_assessment1/</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README.txt</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pyproject.toml</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uv.lock</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notebooks/05_assessment1.ipynb</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data/*.csv</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evidence/opencode-session.json</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보낼 파일과 다시 만들 폴더</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05</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6쪽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06</a:t>
            </a:r>
            <a:endParaRPr lang="en-US" sz="900" dirty="0"/>
          </a:p>
        </p:txBody>
      </p:sp>
      <p:sp>
        <p:nvSpPr>
          <p:cNvPr id="10" name="Shape 8"/>
          <p:cNvSpPr/>
          <p:nvPr/>
        </p:nvSpPr>
        <p:spPr>
          <a:xfrm>
            <a:off x="530352" y="1828800"/>
            <a:ext cx="3429000" cy="3017520"/>
          </a:xfrm>
          <a:prstGeom prst="roundRect">
            <a:avLst>
              <a:gd name="adj" fmla="val 1667"/>
            </a:avLst>
          </a:prstGeom>
          <a:solidFill>
            <a:srgbClr val="F1F2F4"/>
          </a:solidFill>
          <a:ln w="12700">
            <a:solidFill>
              <a:srgbClr val="E0E3E7"/>
            </a:solidFill>
            <a:prstDash val="solid"/>
          </a:ln>
        </p:spPr>
      </p:sp>
      <p:sp>
        <p:nvSpPr>
          <p:cNvPr id="11" name="Text 9"/>
          <p:cNvSpPr/>
          <p:nvPr/>
        </p:nvSpPr>
        <p:spPr>
          <a:xfrm>
            <a:off x="713232" y="1993392"/>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pyproject.toml</a:t>
            </a:r>
            <a:endParaRPr lang="en-US" sz="1650" dirty="0"/>
          </a:p>
        </p:txBody>
      </p:sp>
      <p:sp>
        <p:nvSpPr>
          <p:cNvPr id="12" name="Text 10"/>
          <p:cNvSpPr/>
          <p:nvPr/>
        </p:nvSpPr>
        <p:spPr>
          <a:xfrm>
            <a:off x="713232" y="2487168"/>
            <a:ext cx="3063240" cy="2212848"/>
          </a:xfrm>
          <a:prstGeom prst="rect">
            <a:avLst/>
          </a:prstGeom>
          <a:noFill/>
          <a:ln/>
        </p:spPr>
        <p:txBody>
          <a:bodyPr wrap="square" lIns="0" tIns="0" rIns="0" bIns="0" rtlCol="0" anchor="t"/>
          <a:lstStyle/>
          <a:p>
            <a:pPr indent="0" marL="0">
              <a:lnSpc>
                <a:spcPts val="1900"/>
              </a:lnSpc>
              <a:buNone/>
            </a:pPr>
            <a:r>
              <a:rPr lang="en-US" sz="1240" dirty="0">
                <a:solidFill>
                  <a:srgbClr val="6C7078"/>
                </a:solidFill>
                <a:latin typeface="IBM Plex Sans KR" pitchFamily="34" charset="0"/>
                <a:ea typeface="IBM Plex Sans KR" pitchFamily="34" charset="-122"/>
                <a:cs typeface="IBM Plex Sans KR" pitchFamily="34" charset="-120"/>
              </a:rPr>
              <a:t>requires-python</a:t>
            </a:r>
            <a:endParaRPr lang="en-US" sz="1240" dirty="0"/>
          </a:p>
          <a:p>
            <a:pPr indent="0" marL="0">
              <a:lnSpc>
                <a:spcPts val="1900"/>
              </a:lnSpc>
              <a:buNone/>
            </a:pPr>
            <a:r>
              <a:rPr lang="en-US" sz="1240" dirty="0">
                <a:solidFill>
                  <a:srgbClr val="6C7078"/>
                </a:solidFill>
                <a:latin typeface="IBM Plex Sans KR" pitchFamily="34" charset="0"/>
                <a:ea typeface="IBM Plex Sans KR" pitchFamily="34" charset="-122"/>
                <a:cs typeface="IBM Plex Sans KR" pitchFamily="34" charset="-120"/>
              </a:rPr>
              <a:t>Python 버전 범위</a:t>
            </a:r>
            <a:endParaRPr lang="en-US" sz="1240" dirty="0"/>
          </a:p>
          <a:p>
            <a:pPr indent="0" marL="0">
              <a:lnSpc>
                <a:spcPts val="1900"/>
              </a:lnSpc>
              <a:buNone/>
            </a:pPr>
            <a:endParaRPr lang="en-US" sz="1240" dirty="0"/>
          </a:p>
          <a:p>
            <a:pPr indent="0" marL="0">
              <a:lnSpc>
                <a:spcPts val="1900"/>
              </a:lnSpc>
              <a:buNone/>
            </a:pPr>
            <a:r>
              <a:rPr lang="en-US" sz="1240" dirty="0">
                <a:solidFill>
                  <a:srgbClr val="6C7078"/>
                </a:solidFill>
                <a:latin typeface="IBM Plex Sans KR" pitchFamily="34" charset="0"/>
                <a:ea typeface="IBM Plex Sans KR" pitchFamily="34" charset="-122"/>
                <a:cs typeface="IBM Plex Sans KR" pitchFamily="34" charset="-120"/>
              </a:rPr>
              <a:t>dependencies</a:t>
            </a:r>
            <a:endParaRPr lang="en-US" sz="1240" dirty="0"/>
          </a:p>
          <a:p>
            <a:pPr indent="0" marL="0">
              <a:lnSpc>
                <a:spcPts val="1900"/>
              </a:lnSpc>
              <a:buNone/>
            </a:pPr>
            <a:r>
              <a:rPr lang="en-US" sz="1240" dirty="0">
                <a:solidFill>
                  <a:srgbClr val="6C7078"/>
                </a:solidFill>
                <a:latin typeface="IBM Plex Sans KR" pitchFamily="34" charset="0"/>
                <a:ea typeface="IBM Plex Sans KR" pitchFamily="34" charset="-122"/>
                <a:cs typeface="IBM Plex Sans KR" pitchFamily="34" charset="-120"/>
              </a:rPr>
              <a:t>필요한 라이브러리</a:t>
            </a:r>
            <a:endParaRPr lang="en-US" sz="1240" dirty="0"/>
          </a:p>
        </p:txBody>
      </p:sp>
      <p:sp>
        <p:nvSpPr>
          <p:cNvPr id="13" name="Shape 11"/>
          <p:cNvSpPr/>
          <p:nvPr/>
        </p:nvSpPr>
        <p:spPr>
          <a:xfrm>
            <a:off x="4370832" y="1828800"/>
            <a:ext cx="3429000" cy="3017520"/>
          </a:xfrm>
          <a:prstGeom prst="roundRect">
            <a:avLst>
              <a:gd name="adj" fmla="val 1667"/>
            </a:avLst>
          </a:prstGeom>
          <a:solidFill>
            <a:srgbClr val="F1F2F4"/>
          </a:solidFill>
          <a:ln w="12700">
            <a:solidFill>
              <a:srgbClr val="E0E3E7"/>
            </a:solidFill>
            <a:prstDash val="solid"/>
          </a:ln>
        </p:spPr>
      </p:sp>
      <p:sp>
        <p:nvSpPr>
          <p:cNvPr id="14" name="Text 12"/>
          <p:cNvSpPr/>
          <p:nvPr/>
        </p:nvSpPr>
        <p:spPr>
          <a:xfrm>
            <a:off x="4553712" y="1993392"/>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uv.lock</a:t>
            </a:r>
            <a:endParaRPr lang="en-US" sz="1650" dirty="0"/>
          </a:p>
        </p:txBody>
      </p:sp>
      <p:sp>
        <p:nvSpPr>
          <p:cNvPr id="15" name="Text 13"/>
          <p:cNvSpPr/>
          <p:nvPr/>
        </p:nvSpPr>
        <p:spPr>
          <a:xfrm>
            <a:off x="4553712" y="2487168"/>
            <a:ext cx="3063240" cy="2212848"/>
          </a:xfrm>
          <a:prstGeom prst="rect">
            <a:avLst/>
          </a:prstGeom>
          <a:noFill/>
          <a:ln/>
        </p:spPr>
        <p:txBody>
          <a:bodyPr wrap="square" lIns="0" tIns="0" rIns="0" bIns="0" rtlCol="0" anchor="t"/>
          <a:lstStyle/>
          <a:p>
            <a:pPr indent="0" marL="0">
              <a:lnSpc>
                <a:spcPts val="1900"/>
              </a:lnSpc>
              <a:buNone/>
            </a:pPr>
            <a:r>
              <a:rPr lang="en-US" sz="1240" dirty="0">
                <a:solidFill>
                  <a:srgbClr val="6C7078"/>
                </a:solidFill>
                <a:latin typeface="IBM Plex Sans KR" pitchFamily="34" charset="0"/>
                <a:ea typeface="IBM Plex Sans KR" pitchFamily="34" charset="-122"/>
                <a:cs typeface="IBM Plex Sans KR" pitchFamily="34" charset="-120"/>
              </a:rPr>
              <a:t>설치할 파일의</a:t>
            </a:r>
            <a:endParaRPr lang="en-US" sz="1240" dirty="0"/>
          </a:p>
          <a:p>
            <a:pPr indent="0" marL="0">
              <a:lnSpc>
                <a:spcPts val="1900"/>
              </a:lnSpc>
              <a:buNone/>
            </a:pPr>
            <a:r>
              <a:rPr lang="en-US" sz="1240" dirty="0">
                <a:solidFill>
                  <a:srgbClr val="6C7078"/>
                </a:solidFill>
                <a:latin typeface="IBM Plex Sans KR" pitchFamily="34" charset="0"/>
                <a:ea typeface="IBM Plex Sans KR" pitchFamily="34" charset="-122"/>
                <a:cs typeface="IBM Plex Sans KR" pitchFamily="34" charset="-120"/>
              </a:rPr>
              <a:t>정확한 버전</a:t>
            </a:r>
            <a:endParaRPr lang="en-US" sz="1240" dirty="0"/>
          </a:p>
          <a:p>
            <a:pPr indent="0" marL="0">
              <a:lnSpc>
                <a:spcPts val="1900"/>
              </a:lnSpc>
              <a:buNone/>
            </a:pPr>
            <a:endParaRPr lang="en-US" sz="1240" dirty="0"/>
          </a:p>
          <a:p>
            <a:pPr indent="0" marL="0">
              <a:lnSpc>
                <a:spcPts val="1900"/>
              </a:lnSpc>
              <a:buNone/>
            </a:pPr>
            <a:r>
              <a:rPr lang="en-US" sz="1240" dirty="0">
                <a:solidFill>
                  <a:srgbClr val="6C7078"/>
                </a:solidFill>
                <a:latin typeface="IBM Plex Sans KR" pitchFamily="34" charset="0"/>
                <a:ea typeface="IBM Plex Sans KR" pitchFamily="34" charset="-122"/>
                <a:cs typeface="IBM Plex Sans KR" pitchFamily="34" charset="-120"/>
              </a:rPr>
              <a:t>함께 보낸다</a:t>
            </a:r>
            <a:endParaRPr lang="en-US" sz="1240" dirty="0"/>
          </a:p>
        </p:txBody>
      </p:sp>
      <p:sp>
        <p:nvSpPr>
          <p:cNvPr id="16" name="Shape 14"/>
          <p:cNvSpPr/>
          <p:nvPr/>
        </p:nvSpPr>
        <p:spPr>
          <a:xfrm>
            <a:off x="8183880" y="1828800"/>
            <a:ext cx="3474720" cy="3017520"/>
          </a:xfrm>
          <a:prstGeom prst="roundRect">
            <a:avLst>
              <a:gd name="adj" fmla="val 1667"/>
            </a:avLst>
          </a:prstGeom>
          <a:solidFill>
            <a:srgbClr val="E7F2ED"/>
          </a:solidFill>
          <a:ln w="12700">
            <a:solidFill>
              <a:srgbClr val="0E7C86"/>
            </a:solidFill>
            <a:prstDash val="solid"/>
          </a:ln>
        </p:spPr>
      </p:sp>
      <p:sp>
        <p:nvSpPr>
          <p:cNvPr id="17" name="Text 15"/>
          <p:cNvSpPr/>
          <p:nvPr/>
        </p:nvSpPr>
        <p:spPr>
          <a:xfrm>
            <a:off x="8366760" y="1993392"/>
            <a:ext cx="310896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.venv</a:t>
            </a:r>
            <a:endParaRPr lang="en-US" sz="1650" dirty="0"/>
          </a:p>
        </p:txBody>
      </p:sp>
      <p:sp>
        <p:nvSpPr>
          <p:cNvPr id="18" name="Text 16"/>
          <p:cNvSpPr/>
          <p:nvPr/>
        </p:nvSpPr>
        <p:spPr>
          <a:xfrm>
            <a:off x="8366760" y="2487168"/>
            <a:ext cx="3108960" cy="2212848"/>
          </a:xfrm>
          <a:prstGeom prst="rect">
            <a:avLst/>
          </a:prstGeom>
          <a:noFill/>
          <a:ln/>
        </p:spPr>
        <p:txBody>
          <a:bodyPr wrap="square" lIns="0" tIns="0" rIns="0" bIns="0" rtlCol="0" anchor="t"/>
          <a:lstStyle/>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크고 컴퓨터마다 다르다</a:t>
            </a:r>
            <a:endParaRPr lang="en-US" sz="1240" dirty="0"/>
          </a:p>
          <a:p>
            <a:pPr indent="0" marL="0">
              <a:lnSpc>
                <a:spcPts val="1900"/>
              </a:lnSpc>
              <a:buNone/>
            </a:pPr>
            <a:endParaRPr lang="en-US" sz="1240" dirty="0"/>
          </a:p>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ZIP에 넣지 않고</a:t>
            </a:r>
            <a:endParaRPr lang="en-US" sz="1240" dirty="0"/>
          </a:p>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uv sync로 다시 만든다</a:t>
            </a:r>
            <a:endParaRPr lang="en-US" sz="1240" dirty="0"/>
          </a:p>
        </p:txBody>
      </p:sp>
      <p:sp>
        <p:nvSpPr>
          <p:cNvPr id="19" name="Shape 17"/>
          <p:cNvSpPr/>
          <p:nvPr/>
        </p:nvSpPr>
        <p:spPr>
          <a:xfrm>
            <a:off x="530352" y="5257800"/>
            <a:ext cx="11128248" cy="512064"/>
          </a:xfrm>
          <a:prstGeom prst="roundRect">
            <a:avLst>
              <a:gd name="adj" fmla="val 39286"/>
            </a:avLst>
          </a:prstGeom>
          <a:solidFill>
            <a:srgbClr val="EAF5FB"/>
          </a:solidFill>
          <a:ln w="12700">
            <a:solidFill>
              <a:srgbClr val="3D8DFF"/>
            </a:solidFill>
            <a:prstDash val="solid"/>
          </a:ln>
        </p:spPr>
      </p:sp>
      <p:sp>
        <p:nvSpPr>
          <p:cNvPr id="20" name="Text 18"/>
          <p:cNvSpPr/>
          <p:nvPr/>
        </p:nvSpPr>
        <p:spPr>
          <a:xfrm>
            <a:off x="731520" y="5257800"/>
            <a:ext cx="10725912" cy="512064"/>
          </a:xfrm>
          <a:prstGeom prst="rect">
            <a:avLst/>
          </a:prstGeom>
          <a:noFill/>
          <a:ln/>
        </p:spPr>
        <p:txBody>
          <a:bodyPr wrap="square" lIns="0" tIns="0" rIns="0" bIns="0" rtlCol="0" anchor="ctr"/>
          <a:lstStyle/>
          <a:p>
            <a:pPr algn="ctr" indent="0" marL="0">
              <a:buNone/>
            </a:pPr>
            <a:r>
              <a:rPr lang="en-US" sz="1500" b="1" dirty="0">
                <a:solidFill>
                  <a:srgbClr val="34373D"/>
                </a:solidFill>
                <a:latin typeface="IBM Plex Sans KR" pitchFamily="34" charset="0"/>
                <a:ea typeface="IBM Plex Sans KR" pitchFamily="34" charset="-122"/>
                <a:cs typeface="IBM Plex Sans KR" pitchFamily="34" charset="-120"/>
              </a:rPr>
              <a:t>uv sync는 pyproject.toml과 uv.lock을 읽고 .venv를 만듭니다.</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05 폴더를 통째로 연다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06</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7쪽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07</a:t>
            </a:r>
            <a:endParaRPr lang="en-US" sz="900" dirty="0"/>
          </a:p>
        </p:txBody>
      </p:sp>
      <p:sp>
        <p:nvSpPr>
          <p:cNvPr id="10" name="Shape 8"/>
          <p:cNvSpPr/>
          <p:nvPr/>
        </p:nvSpPr>
        <p:spPr>
          <a:xfrm>
            <a:off x="530352" y="2148840"/>
            <a:ext cx="2562606" cy="1920240"/>
          </a:xfrm>
          <a:prstGeom prst="roundRect">
            <a:avLst>
              <a:gd name="adj" fmla="val 2619"/>
            </a:avLst>
          </a:prstGeom>
          <a:solidFill>
            <a:srgbClr val="F1F2F4"/>
          </a:solidFill>
          <a:ln w="12700">
            <a:solidFill>
              <a:srgbClr val="E0E3E7"/>
            </a:solidFill>
            <a:prstDash val="solid"/>
          </a:ln>
        </p:spPr>
      </p:sp>
      <p:sp>
        <p:nvSpPr>
          <p:cNvPr id="11" name="Text 9"/>
          <p:cNvSpPr/>
          <p:nvPr/>
        </p:nvSpPr>
        <p:spPr>
          <a:xfrm>
            <a:off x="713232" y="2313432"/>
            <a:ext cx="2196846"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1</a:t>
            </a:r>
            <a:endParaRPr lang="en-US" sz="1800" dirty="0"/>
          </a:p>
        </p:txBody>
      </p:sp>
      <p:sp>
        <p:nvSpPr>
          <p:cNvPr id="12" name="Text 10"/>
          <p:cNvSpPr/>
          <p:nvPr/>
        </p:nvSpPr>
        <p:spPr>
          <a:xfrm>
            <a:off x="713232"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압축 풀기</a:t>
            </a:r>
            <a:endParaRPr lang="en-US" sz="1650" dirty="0"/>
          </a:p>
        </p:txBody>
      </p:sp>
      <p:sp>
        <p:nvSpPr>
          <p:cNvPr id="13" name="Text 11"/>
          <p:cNvSpPr/>
          <p:nvPr/>
        </p:nvSpPr>
        <p:spPr>
          <a:xfrm>
            <a:off x="713232"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05 폴더 확인</a:t>
            </a:r>
            <a:endParaRPr lang="en-US" sz="1220" dirty="0"/>
          </a:p>
        </p:txBody>
      </p:sp>
      <p:sp>
        <p:nvSpPr>
          <p:cNvPr id="14" name="Text 12"/>
          <p:cNvSpPr/>
          <p:nvPr/>
        </p:nvSpPr>
        <p:spPr>
          <a:xfrm>
            <a:off x="3065526"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15" name="Shape 13"/>
          <p:cNvSpPr/>
          <p:nvPr/>
        </p:nvSpPr>
        <p:spPr>
          <a:xfrm>
            <a:off x="3385566" y="2148840"/>
            <a:ext cx="2562606" cy="1920240"/>
          </a:xfrm>
          <a:prstGeom prst="roundRect">
            <a:avLst>
              <a:gd name="adj" fmla="val 2619"/>
            </a:avLst>
          </a:prstGeom>
          <a:solidFill>
            <a:srgbClr val="F1F2F4"/>
          </a:solidFill>
          <a:ln w="12700">
            <a:solidFill>
              <a:srgbClr val="E0E3E7"/>
            </a:solidFill>
            <a:prstDash val="solid"/>
          </a:ln>
        </p:spPr>
      </p:sp>
      <p:sp>
        <p:nvSpPr>
          <p:cNvPr id="16" name="Text 14"/>
          <p:cNvSpPr/>
          <p:nvPr/>
        </p:nvSpPr>
        <p:spPr>
          <a:xfrm>
            <a:off x="3568446" y="2313432"/>
            <a:ext cx="2196846"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2</a:t>
            </a:r>
            <a:endParaRPr lang="en-US" sz="1800" dirty="0"/>
          </a:p>
        </p:txBody>
      </p:sp>
      <p:sp>
        <p:nvSpPr>
          <p:cNvPr id="17" name="Text 15"/>
          <p:cNvSpPr/>
          <p:nvPr/>
        </p:nvSpPr>
        <p:spPr>
          <a:xfrm>
            <a:off x="3568446"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VS Code</a:t>
            </a:r>
            <a:endParaRPr lang="en-US" sz="1650" dirty="0"/>
          </a:p>
        </p:txBody>
      </p:sp>
      <p:sp>
        <p:nvSpPr>
          <p:cNvPr id="18" name="Text 16"/>
          <p:cNvSpPr/>
          <p:nvPr/>
        </p:nvSpPr>
        <p:spPr>
          <a:xfrm>
            <a:off x="3568446"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폴더 열기</a:t>
            </a:r>
            <a:endParaRPr lang="en-US" sz="1220" dirty="0"/>
          </a:p>
        </p:txBody>
      </p:sp>
      <p:sp>
        <p:nvSpPr>
          <p:cNvPr id="19" name="Text 17"/>
          <p:cNvSpPr/>
          <p:nvPr/>
        </p:nvSpPr>
        <p:spPr>
          <a:xfrm>
            <a:off x="5920740"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0" name="Shape 18"/>
          <p:cNvSpPr/>
          <p:nvPr/>
        </p:nvSpPr>
        <p:spPr>
          <a:xfrm>
            <a:off x="6240780" y="2148840"/>
            <a:ext cx="2562606" cy="1920240"/>
          </a:xfrm>
          <a:prstGeom prst="roundRect">
            <a:avLst>
              <a:gd name="adj" fmla="val 2619"/>
            </a:avLst>
          </a:prstGeom>
          <a:solidFill>
            <a:srgbClr val="F1F2F4"/>
          </a:solidFill>
          <a:ln w="12700">
            <a:solidFill>
              <a:srgbClr val="E0E3E7"/>
            </a:solidFill>
            <a:prstDash val="solid"/>
          </a:ln>
        </p:spPr>
      </p:sp>
      <p:sp>
        <p:nvSpPr>
          <p:cNvPr id="21" name="Text 19"/>
          <p:cNvSpPr/>
          <p:nvPr/>
        </p:nvSpPr>
        <p:spPr>
          <a:xfrm>
            <a:off x="6423660" y="2313432"/>
            <a:ext cx="2196846"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3</a:t>
            </a:r>
            <a:endParaRPr lang="en-US" sz="1800" dirty="0"/>
          </a:p>
        </p:txBody>
      </p:sp>
      <p:sp>
        <p:nvSpPr>
          <p:cNvPr id="22" name="Text 20"/>
          <p:cNvSpPr/>
          <p:nvPr/>
        </p:nvSpPr>
        <p:spPr>
          <a:xfrm>
            <a:off x="6423660"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uv sync</a:t>
            </a:r>
            <a:endParaRPr lang="en-US" sz="1650" dirty="0"/>
          </a:p>
        </p:txBody>
      </p:sp>
      <p:sp>
        <p:nvSpPr>
          <p:cNvPr id="23" name="Text 21"/>
          <p:cNvSpPr/>
          <p:nvPr/>
        </p:nvSpPr>
        <p:spPr>
          <a:xfrm>
            <a:off x="6423660"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.venv 만들기</a:t>
            </a:r>
            <a:endParaRPr lang="en-US" sz="1220" dirty="0"/>
          </a:p>
        </p:txBody>
      </p:sp>
      <p:sp>
        <p:nvSpPr>
          <p:cNvPr id="24" name="Text 22"/>
          <p:cNvSpPr/>
          <p:nvPr/>
        </p:nvSpPr>
        <p:spPr>
          <a:xfrm>
            <a:off x="8775954"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5" name="Shape 23"/>
          <p:cNvSpPr/>
          <p:nvPr/>
        </p:nvSpPr>
        <p:spPr>
          <a:xfrm>
            <a:off x="9095994" y="2148840"/>
            <a:ext cx="2562606" cy="1920240"/>
          </a:xfrm>
          <a:prstGeom prst="roundRect">
            <a:avLst>
              <a:gd name="adj" fmla="val 2619"/>
            </a:avLst>
          </a:prstGeom>
          <a:solidFill>
            <a:srgbClr val="E7F2ED"/>
          </a:solidFill>
          <a:ln w="12700">
            <a:solidFill>
              <a:srgbClr val="0E7C86"/>
            </a:solidFill>
            <a:prstDash val="solid"/>
          </a:ln>
        </p:spPr>
      </p:sp>
      <p:sp>
        <p:nvSpPr>
          <p:cNvPr id="26" name="Text 24"/>
          <p:cNvSpPr/>
          <p:nvPr/>
        </p:nvSpPr>
        <p:spPr>
          <a:xfrm>
            <a:off x="9278874" y="2313432"/>
            <a:ext cx="2196846" cy="329184"/>
          </a:xfrm>
          <a:prstGeom prst="rect">
            <a:avLst/>
          </a:prstGeom>
          <a:noFill/>
          <a:ln/>
        </p:spPr>
        <p:txBody>
          <a:bodyPr wrap="square" lIns="0" tIns="0" rIns="0" bIns="0" rtlCol="0" anchor="ctr"/>
          <a:lstStyle/>
          <a:p>
            <a:pPr indent="0" marL="0">
              <a:buNone/>
            </a:pPr>
            <a:r>
              <a:rPr lang="en-US" sz="1800" b="1" dirty="0">
                <a:solidFill>
                  <a:srgbClr val="0E7C86"/>
                </a:solidFill>
                <a:latin typeface="IBM Plex Mono" pitchFamily="34" charset="0"/>
                <a:ea typeface="IBM Plex Mono" pitchFamily="34" charset="-122"/>
                <a:cs typeface="IBM Plex Mono" pitchFamily="34" charset="-120"/>
              </a:rPr>
              <a:t>4</a:t>
            </a:r>
            <a:endParaRPr lang="en-US" sz="1800" dirty="0"/>
          </a:p>
        </p:txBody>
      </p:sp>
      <p:sp>
        <p:nvSpPr>
          <p:cNvPr id="27" name="Text 25"/>
          <p:cNvSpPr/>
          <p:nvPr/>
        </p:nvSpPr>
        <p:spPr>
          <a:xfrm>
            <a:off x="9278874"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Notebook</a:t>
            </a:r>
            <a:endParaRPr lang="en-US" sz="1650" dirty="0"/>
          </a:p>
        </p:txBody>
      </p:sp>
      <p:sp>
        <p:nvSpPr>
          <p:cNvPr id="28" name="Text 26"/>
          <p:cNvSpPr/>
          <p:nvPr/>
        </p:nvSpPr>
        <p:spPr>
          <a:xfrm>
            <a:off x="9278874"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34373D"/>
                </a:solidFill>
                <a:latin typeface="IBM Plex Sans KR" pitchFamily="34" charset="0"/>
                <a:ea typeface="IBM Plex Sans KR" pitchFamily="34" charset="-122"/>
                <a:cs typeface="IBM Plex Sans KR" pitchFamily="34" charset="-120"/>
              </a:rPr>
              <a:t>.venv 커널 선택</a:t>
            </a:r>
            <a:endParaRPr lang="en-US" sz="1220" dirty="0"/>
          </a:p>
        </p:txBody>
      </p:sp>
      <p:sp>
        <p:nvSpPr>
          <p:cNvPr id="29" name="Shape 27"/>
          <p:cNvSpPr/>
          <p:nvPr/>
        </p:nvSpPr>
        <p:spPr>
          <a:xfrm>
            <a:off x="3840480" y="4617720"/>
            <a:ext cx="4507992" cy="731520"/>
          </a:xfrm>
          <a:prstGeom prst="roundRect">
            <a:avLst>
              <a:gd name="adj" fmla="val 6250"/>
            </a:avLst>
          </a:prstGeom>
          <a:solidFill>
            <a:srgbClr val="24272C"/>
          </a:solidFill>
          <a:ln/>
        </p:spPr>
      </p:sp>
      <p:sp>
        <p:nvSpPr>
          <p:cNvPr id="30" name="Text 28"/>
          <p:cNvSpPr/>
          <p:nvPr/>
        </p:nvSpPr>
        <p:spPr>
          <a:xfrm>
            <a:off x="4078224" y="4800600"/>
            <a:ext cx="4032504" cy="365760"/>
          </a:xfrm>
          <a:prstGeom prst="rect">
            <a:avLst/>
          </a:prstGeom>
          <a:noFill/>
          <a:ln/>
        </p:spPr>
        <p:txBody>
          <a:bodyPr wrap="square" lIns="0" tIns="0" rIns="0" bIns="0" rtlCol="0" anchor="t"/>
          <a:lstStyle/>
          <a:p>
            <a:pPr indent="0" marL="0">
              <a:lnSpc>
                <a:spcPts val="3740"/>
              </a:lnSpc>
              <a:buNone/>
            </a:pPr>
            <a:r>
              <a:rPr lang="en-US" sz="2200" b="1" dirty="0">
                <a:solidFill>
                  <a:srgbClr val="E8EAED"/>
                </a:solidFill>
                <a:latin typeface="IBM Plex Mono" pitchFamily="34" charset="0"/>
                <a:ea typeface="IBM Plex Mono" pitchFamily="34" charset="-122"/>
                <a:cs typeface="IBM Plex Mono" pitchFamily="34" charset="-120"/>
              </a:rPr>
              <a:t>uv sync</a:t>
            </a:r>
            <a:endParaRPr lang="en-US"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폴더에서 길을 읽는다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07</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8쪽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08</a:t>
            </a:r>
            <a:endParaRPr lang="en-US" sz="900" dirty="0"/>
          </a:p>
        </p:txBody>
      </p:sp>
      <p:sp>
        <p:nvSpPr>
          <p:cNvPr id="10" name="Shape 8"/>
          <p:cNvSpPr/>
          <p:nvPr/>
        </p:nvSpPr>
        <p:spPr>
          <a:xfrm>
            <a:off x="1920240" y="1874520"/>
            <a:ext cx="8366760" cy="3886200"/>
          </a:xfrm>
          <a:prstGeom prst="roundRect">
            <a:avLst>
              <a:gd name="adj" fmla="val 1176"/>
            </a:avLst>
          </a:prstGeom>
          <a:solidFill>
            <a:srgbClr val="24272C"/>
          </a:solidFill>
          <a:ln/>
        </p:spPr>
      </p:sp>
      <p:sp>
        <p:nvSpPr>
          <p:cNvPr id="11" name="Text 9"/>
          <p:cNvSpPr/>
          <p:nvPr/>
        </p:nvSpPr>
        <p:spPr>
          <a:xfrm>
            <a:off x="2157984" y="2057400"/>
            <a:ext cx="7891272" cy="3520440"/>
          </a:xfrm>
          <a:prstGeom prst="rect">
            <a:avLst/>
          </a:prstGeom>
          <a:noFill/>
          <a:ln/>
        </p:spPr>
        <p:txBody>
          <a:bodyPr wrap="square" lIns="0" tIns="0" rIns="0" bIns="0" rtlCol="0" anchor="t"/>
          <a:lstStyle/>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05/</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notebooks/05_assessment1.ipynb</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data/</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 05-data-1-school-facility-usage.csv</a:t>
            </a:r>
            <a:endParaRPr lang="en-US" sz="1700" dirty="0"/>
          </a:p>
          <a:p>
            <a:pPr indent="0" marL="0">
              <a:lnSpc>
                <a:spcPts val="2890"/>
              </a:lnSpc>
              <a:buNone/>
            </a:pPr>
            <a:r>
              <a:rPr lang="en-US" sz="1700" b="1" dirty="0">
                <a:solidFill>
                  <a:srgbClr val="E8EAED"/>
                </a:solidFill>
                <a:latin typeface="IBM Plex Mono" pitchFamily="34" charset="0"/>
                <a:ea typeface="IBM Plex Mono" pitchFamily="34" charset="-122"/>
                <a:cs typeface="IBM Plex Mono" pitchFamily="34" charset="-120"/>
              </a:rPr>
              <a:t>└─ evidence/</a:t>
            </a:r>
            <a:endParaRPr lang="en-US" sz="1700" dirty="0"/>
          </a:p>
        </p:txBody>
      </p:sp>
      <p:sp>
        <p:nvSpPr>
          <p:cNvPr id="12" name="Shape 10"/>
          <p:cNvSpPr/>
          <p:nvPr/>
        </p:nvSpPr>
        <p:spPr>
          <a:xfrm>
            <a:off x="530352" y="5806440"/>
            <a:ext cx="11128248" cy="512064"/>
          </a:xfrm>
          <a:prstGeom prst="roundRect">
            <a:avLst>
              <a:gd name="adj" fmla="val 39286"/>
            </a:avLst>
          </a:prstGeom>
          <a:solidFill>
            <a:srgbClr val="FF5C00"/>
          </a:solidFill>
          <a:ln w="12700">
            <a:solidFill>
              <a:srgbClr val="FF5C00"/>
            </a:solidFill>
            <a:prstDash val="solid"/>
          </a:ln>
        </p:spPr>
      </p:sp>
      <p:sp>
        <p:nvSpPr>
          <p:cNvPr id="13" name="Text 11"/>
          <p:cNvSpPr/>
          <p:nvPr/>
        </p:nvSpPr>
        <p:spPr>
          <a:xfrm>
            <a:off x="731520" y="5806440"/>
            <a:ext cx="10725912" cy="512064"/>
          </a:xfrm>
          <a:prstGeom prst="rect">
            <a:avLst/>
          </a:prstGeom>
          <a:noFill/>
          <a:ln/>
        </p:spPr>
        <p:txBody>
          <a:bodyPr wrap="square" lIns="0" tIns="0" rIns="0" bIns="0" rtlCol="0" anchor="ctr"/>
          <a:lstStyle/>
          <a:p>
            <a:pPr algn="ctr" indent="0" marL="0">
              <a:buNone/>
            </a:pPr>
            <a:r>
              <a:rPr lang="en-US" sz="1400" b="1" dirty="0">
                <a:solidFill>
                  <a:srgbClr val="FFFFFF"/>
                </a:solidFill>
                <a:latin typeface="IBM Plex Sans KR" pitchFamily="34" charset="0"/>
                <a:ea typeface="IBM Plex Sans KR" pitchFamily="34" charset="-122"/>
                <a:cs typeface="IBM Plex Sans KR" pitchFamily="34" charset="-120"/>
              </a:rPr>
              <a:t>Notebook에서 CSV로 가는 길: ../data/파일이름.csv</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12,960행의 학교 시설 이용 자료</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08</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9쪽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09</a:t>
            </a:r>
            <a:endParaRPr lang="en-US" sz="900" dirty="0"/>
          </a:p>
        </p:txBody>
      </p:sp>
      <p:sp>
        <p:nvSpPr>
          <p:cNvPr id="10" name="Shape 8"/>
          <p:cNvSpPr/>
          <p:nvPr/>
        </p:nvSpPr>
        <p:spPr>
          <a:xfrm>
            <a:off x="1965960" y="1874520"/>
            <a:ext cx="8275320" cy="3337560"/>
          </a:xfrm>
          <a:prstGeom prst="roundRect">
            <a:avLst>
              <a:gd name="adj" fmla="val 1507"/>
            </a:avLst>
          </a:prstGeom>
          <a:solidFill>
            <a:srgbClr val="E7F2ED"/>
          </a:solidFill>
          <a:ln w="12700">
            <a:solidFill>
              <a:srgbClr val="0E7C86"/>
            </a:solidFill>
            <a:prstDash val="solid"/>
          </a:ln>
        </p:spPr>
      </p:sp>
      <p:sp>
        <p:nvSpPr>
          <p:cNvPr id="11" name="Text 9"/>
          <p:cNvSpPr/>
          <p:nvPr/>
        </p:nvSpPr>
        <p:spPr>
          <a:xfrm>
            <a:off x="2148840" y="2039112"/>
            <a:ext cx="790956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수행평가 CSV · 12,960행</a:t>
            </a:r>
            <a:endParaRPr lang="en-US" sz="1050" dirty="0"/>
          </a:p>
        </p:txBody>
      </p:sp>
      <p:sp>
        <p:nvSpPr>
          <p:cNvPr id="12" name="Text 10"/>
          <p:cNvSpPr/>
          <p:nvPr/>
        </p:nvSpPr>
        <p:spPr>
          <a:xfrm>
            <a:off x="2148840" y="2331720"/>
            <a:ext cx="790956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학교 시설 이용</a:t>
            </a:r>
            <a:endParaRPr lang="en-US" sz="1650" dirty="0"/>
          </a:p>
        </p:txBody>
      </p:sp>
      <p:sp>
        <p:nvSpPr>
          <p:cNvPr id="13" name="Text 11"/>
          <p:cNvSpPr/>
          <p:nvPr/>
        </p:nvSpPr>
        <p:spPr>
          <a:xfrm>
            <a:off x="2148840" y="2825496"/>
            <a:ext cx="7909560" cy="2240280"/>
          </a:xfrm>
          <a:prstGeom prst="rect">
            <a:avLst/>
          </a:prstGeom>
          <a:noFill/>
          <a:ln/>
        </p:spPr>
        <p:txBody>
          <a:bodyPr wrap="square" lIns="0" tIns="0" rIns="0" bIns="0" rtlCol="0" anchor="t"/>
          <a:lstStyle/>
          <a:p>
            <a:pPr indent="0" marL="0">
              <a:lnSpc>
                <a:spcPts val="1900"/>
              </a:lnSpc>
              <a:buNone/>
            </a:pPr>
            <a:r>
              <a:rPr lang="en-US" sz="1500" dirty="0">
                <a:solidFill>
                  <a:srgbClr val="34373D"/>
                </a:solidFill>
                <a:latin typeface="IBM Plex Sans KR" pitchFamily="34" charset="0"/>
                <a:ea typeface="IBM Plex Sans KR" pitchFamily="34" charset="-122"/>
                <a:cs typeface="IBM Plex Sans KR" pitchFamily="34" charset="-120"/>
              </a:rPr>
              <a:t>180일 × 6개 시설 × 12개 시간대</a:t>
            </a:r>
            <a:endParaRPr lang="en-US" sz="1500" dirty="0"/>
          </a:p>
          <a:p>
            <a:pPr indent="0" marL="0">
              <a:lnSpc>
                <a:spcPts val="1900"/>
              </a:lnSpc>
              <a:buNone/>
            </a:pPr>
            <a:endParaRPr lang="en-US" sz="1500" dirty="0"/>
          </a:p>
          <a:p>
            <a:pPr indent="0" marL="0">
              <a:lnSpc>
                <a:spcPts val="1900"/>
              </a:lnSpc>
              <a:buNone/>
            </a:pPr>
            <a:r>
              <a:rPr lang="en-US" sz="1500" dirty="0">
                <a:solidFill>
                  <a:srgbClr val="34373D"/>
                </a:solidFill>
                <a:latin typeface="IBM Plex Sans KR" pitchFamily="34" charset="0"/>
                <a:ea typeface="IBM Plex Sans KR" pitchFamily="34" charset="-122"/>
                <a:cs typeface="IBM Plex Sans KR" pitchFamily="34" charset="-120"/>
              </a:rPr>
              <a:t>시설별 총이용자를 합계하고</a:t>
            </a:r>
            <a:endParaRPr lang="en-US" sz="1500" dirty="0"/>
          </a:p>
          <a:p>
            <a:pPr indent="0" marL="0">
              <a:lnSpc>
                <a:spcPts val="1900"/>
              </a:lnSpc>
              <a:buNone/>
            </a:pPr>
            <a:r>
              <a:rPr lang="en-US" sz="1500" dirty="0">
                <a:solidFill>
                  <a:srgbClr val="34373D"/>
                </a:solidFill>
                <a:latin typeface="IBM Plex Sans KR" pitchFamily="34" charset="0"/>
                <a:ea typeface="IBM Plex Sans KR" pitchFamily="34" charset="-122"/>
                <a:cs typeface="IBM Plex Sans KR" pitchFamily="34" charset="-120"/>
              </a:rPr>
              <a:t>막대그래프로 비교</a:t>
            </a:r>
            <a:endParaRPr lang="en-US" sz="1500" dirty="0"/>
          </a:p>
        </p:txBody>
      </p:sp>
      <p:sp>
        <p:nvSpPr>
          <p:cNvPr id="14" name="Shape 12"/>
          <p:cNvSpPr/>
          <p:nvPr/>
        </p:nvSpPr>
        <p:spPr>
          <a:xfrm>
            <a:off x="530352" y="5532120"/>
            <a:ext cx="11128248" cy="512064"/>
          </a:xfrm>
          <a:prstGeom prst="roundRect">
            <a:avLst>
              <a:gd name="adj" fmla="val 39286"/>
            </a:avLst>
          </a:prstGeom>
          <a:solidFill>
            <a:srgbClr val="EAF5FB"/>
          </a:solidFill>
          <a:ln w="12700">
            <a:solidFill>
              <a:srgbClr val="3D8DFF"/>
            </a:solidFill>
            <a:prstDash val="solid"/>
          </a:ln>
        </p:spPr>
      </p:sp>
      <p:sp>
        <p:nvSpPr>
          <p:cNvPr id="15" name="Text 13"/>
          <p:cNvSpPr/>
          <p:nvPr/>
        </p:nvSpPr>
        <p:spPr>
          <a:xfrm>
            <a:off x="731520" y="5532120"/>
            <a:ext cx="10725912" cy="512064"/>
          </a:xfrm>
          <a:prstGeom prst="rect">
            <a:avLst/>
          </a:prstGeom>
          <a:noFill/>
          <a:ln/>
        </p:spPr>
        <p:txBody>
          <a:bodyPr wrap="square" lIns="0" tIns="0" rIns="0" bIns="0" rtlCol="0" anchor="ctr"/>
          <a:lstStyle/>
          <a:p>
            <a:pPr algn="ctr" indent="0" marL="0">
              <a:buNone/>
            </a:pPr>
            <a:r>
              <a:rPr lang="en-US" sz="1400" b="1" dirty="0">
                <a:solidFill>
                  <a:srgbClr val="34373D"/>
                </a:solidFill>
                <a:latin typeface="IBM Plex Sans KR" pitchFamily="34" charset="0"/>
                <a:ea typeface="IBM Plex Sans KR" pitchFamily="34" charset="-122"/>
                <a:cs typeface="IBM Plex Sans KR" pitchFamily="34" charset="-120"/>
              </a:rPr>
              <a:t>수행평가용 가상 데이터 · 개인정보 없음</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한 번에 다 시키지 않는다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09</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10쪽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10</a:t>
            </a:r>
            <a:endParaRPr lang="en-US" sz="900" dirty="0"/>
          </a:p>
        </p:txBody>
      </p:sp>
      <p:sp>
        <p:nvSpPr>
          <p:cNvPr id="10" name="Shape 8"/>
          <p:cNvSpPr/>
          <p:nvPr/>
        </p:nvSpPr>
        <p:spPr>
          <a:xfrm>
            <a:off x="530352" y="2148840"/>
            <a:ext cx="1991563" cy="1920240"/>
          </a:xfrm>
          <a:prstGeom prst="roundRect">
            <a:avLst>
              <a:gd name="adj" fmla="val 2619"/>
            </a:avLst>
          </a:prstGeom>
          <a:solidFill>
            <a:srgbClr val="F1F2F4"/>
          </a:solidFill>
          <a:ln w="12700">
            <a:solidFill>
              <a:srgbClr val="E0E3E7"/>
            </a:solidFill>
            <a:prstDash val="solid"/>
          </a:ln>
        </p:spPr>
      </p:sp>
      <p:sp>
        <p:nvSpPr>
          <p:cNvPr id="11" name="Text 9"/>
          <p:cNvSpPr/>
          <p:nvPr/>
        </p:nvSpPr>
        <p:spPr>
          <a:xfrm>
            <a:off x="713232" y="2313432"/>
            <a:ext cx="1625803"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1</a:t>
            </a:r>
            <a:endParaRPr lang="en-US" sz="1800" dirty="0"/>
          </a:p>
        </p:txBody>
      </p:sp>
      <p:sp>
        <p:nvSpPr>
          <p:cNvPr id="12" name="Text 10"/>
          <p:cNvSpPr/>
          <p:nvPr/>
        </p:nvSpPr>
        <p:spPr>
          <a:xfrm>
            <a:off x="713232" y="2734056"/>
            <a:ext cx="1625803"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자료 이해</a:t>
            </a:r>
            <a:endParaRPr lang="en-US" sz="1650" dirty="0"/>
          </a:p>
        </p:txBody>
      </p:sp>
      <p:sp>
        <p:nvSpPr>
          <p:cNvPr id="13" name="Text 11"/>
          <p:cNvSpPr/>
          <p:nvPr/>
        </p:nvSpPr>
        <p:spPr>
          <a:xfrm>
            <a:off x="713232" y="3227832"/>
            <a:ext cx="1625803"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한 행과 각 열</a:t>
            </a:r>
            <a:endParaRPr lang="en-US" sz="1220" dirty="0"/>
          </a:p>
        </p:txBody>
      </p:sp>
      <p:sp>
        <p:nvSpPr>
          <p:cNvPr id="14" name="Text 12"/>
          <p:cNvSpPr/>
          <p:nvPr/>
        </p:nvSpPr>
        <p:spPr>
          <a:xfrm>
            <a:off x="2494483"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15" name="Shape 13"/>
          <p:cNvSpPr/>
          <p:nvPr/>
        </p:nvSpPr>
        <p:spPr>
          <a:xfrm>
            <a:off x="2814523" y="2148840"/>
            <a:ext cx="1991563" cy="1920240"/>
          </a:xfrm>
          <a:prstGeom prst="roundRect">
            <a:avLst>
              <a:gd name="adj" fmla="val 2619"/>
            </a:avLst>
          </a:prstGeom>
          <a:solidFill>
            <a:srgbClr val="F1F2F4"/>
          </a:solidFill>
          <a:ln w="12700">
            <a:solidFill>
              <a:srgbClr val="E0E3E7"/>
            </a:solidFill>
            <a:prstDash val="solid"/>
          </a:ln>
        </p:spPr>
      </p:sp>
      <p:sp>
        <p:nvSpPr>
          <p:cNvPr id="16" name="Text 14"/>
          <p:cNvSpPr/>
          <p:nvPr/>
        </p:nvSpPr>
        <p:spPr>
          <a:xfrm>
            <a:off x="2997403" y="2313432"/>
            <a:ext cx="1625803"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2</a:t>
            </a:r>
            <a:endParaRPr lang="en-US" sz="1800" dirty="0"/>
          </a:p>
        </p:txBody>
      </p:sp>
      <p:sp>
        <p:nvSpPr>
          <p:cNvPr id="17" name="Text 15"/>
          <p:cNvSpPr/>
          <p:nvPr/>
        </p:nvSpPr>
        <p:spPr>
          <a:xfrm>
            <a:off x="2997403" y="2734056"/>
            <a:ext cx="1625803"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구조 확인</a:t>
            </a:r>
            <a:endParaRPr lang="en-US" sz="1650" dirty="0"/>
          </a:p>
        </p:txBody>
      </p:sp>
      <p:sp>
        <p:nvSpPr>
          <p:cNvPr id="18" name="Text 16"/>
          <p:cNvSpPr/>
          <p:nvPr/>
        </p:nvSpPr>
        <p:spPr>
          <a:xfrm>
            <a:off x="2997403" y="3227832"/>
            <a:ext cx="1625803"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행·기간·결측값</a:t>
            </a:r>
            <a:endParaRPr lang="en-US" sz="1220" dirty="0"/>
          </a:p>
        </p:txBody>
      </p:sp>
      <p:sp>
        <p:nvSpPr>
          <p:cNvPr id="19" name="Text 17"/>
          <p:cNvSpPr/>
          <p:nvPr/>
        </p:nvSpPr>
        <p:spPr>
          <a:xfrm>
            <a:off x="4778654"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0" name="Shape 18"/>
          <p:cNvSpPr/>
          <p:nvPr/>
        </p:nvSpPr>
        <p:spPr>
          <a:xfrm>
            <a:off x="5098694" y="2148840"/>
            <a:ext cx="1991563" cy="1920240"/>
          </a:xfrm>
          <a:prstGeom prst="roundRect">
            <a:avLst>
              <a:gd name="adj" fmla="val 2619"/>
            </a:avLst>
          </a:prstGeom>
          <a:solidFill>
            <a:srgbClr val="F1F2F4"/>
          </a:solidFill>
          <a:ln w="12700">
            <a:solidFill>
              <a:srgbClr val="E0E3E7"/>
            </a:solidFill>
            <a:prstDash val="solid"/>
          </a:ln>
        </p:spPr>
      </p:sp>
      <p:sp>
        <p:nvSpPr>
          <p:cNvPr id="21" name="Text 19"/>
          <p:cNvSpPr/>
          <p:nvPr/>
        </p:nvSpPr>
        <p:spPr>
          <a:xfrm>
            <a:off x="5281574" y="2313432"/>
            <a:ext cx="1625803"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3</a:t>
            </a:r>
            <a:endParaRPr lang="en-US" sz="1800" dirty="0"/>
          </a:p>
        </p:txBody>
      </p:sp>
      <p:sp>
        <p:nvSpPr>
          <p:cNvPr id="22" name="Text 20"/>
          <p:cNvSpPr/>
          <p:nvPr/>
        </p:nvSpPr>
        <p:spPr>
          <a:xfrm>
            <a:off x="5281574" y="2734056"/>
            <a:ext cx="1625803"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방법 선택</a:t>
            </a:r>
            <a:endParaRPr lang="en-US" sz="1650" dirty="0"/>
          </a:p>
        </p:txBody>
      </p:sp>
      <p:sp>
        <p:nvSpPr>
          <p:cNvPr id="23" name="Text 21"/>
          <p:cNvSpPr/>
          <p:nvPr/>
        </p:nvSpPr>
        <p:spPr>
          <a:xfrm>
            <a:off x="5281574" y="3227832"/>
            <a:ext cx="1625803"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그래프·축</a:t>
            </a:r>
            <a:endParaRPr lang="en-US" sz="1220" dirty="0"/>
          </a:p>
        </p:txBody>
      </p:sp>
      <p:sp>
        <p:nvSpPr>
          <p:cNvPr id="24" name="Text 22"/>
          <p:cNvSpPr/>
          <p:nvPr/>
        </p:nvSpPr>
        <p:spPr>
          <a:xfrm>
            <a:off x="7062826"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5" name="Shape 23"/>
          <p:cNvSpPr/>
          <p:nvPr/>
        </p:nvSpPr>
        <p:spPr>
          <a:xfrm>
            <a:off x="7382866" y="2148840"/>
            <a:ext cx="1991563" cy="1920240"/>
          </a:xfrm>
          <a:prstGeom prst="roundRect">
            <a:avLst>
              <a:gd name="adj" fmla="val 2619"/>
            </a:avLst>
          </a:prstGeom>
          <a:solidFill>
            <a:srgbClr val="F1F2F4"/>
          </a:solidFill>
          <a:ln w="12700">
            <a:solidFill>
              <a:srgbClr val="E0E3E7"/>
            </a:solidFill>
            <a:prstDash val="solid"/>
          </a:ln>
        </p:spPr>
      </p:sp>
      <p:sp>
        <p:nvSpPr>
          <p:cNvPr id="26" name="Text 24"/>
          <p:cNvSpPr/>
          <p:nvPr/>
        </p:nvSpPr>
        <p:spPr>
          <a:xfrm>
            <a:off x="7565746" y="2313432"/>
            <a:ext cx="1625803"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4</a:t>
            </a:r>
            <a:endParaRPr lang="en-US" sz="1800" dirty="0"/>
          </a:p>
        </p:txBody>
      </p:sp>
      <p:sp>
        <p:nvSpPr>
          <p:cNvPr id="27" name="Text 25"/>
          <p:cNvSpPr/>
          <p:nvPr/>
        </p:nvSpPr>
        <p:spPr>
          <a:xfrm>
            <a:off x="7565746" y="2734056"/>
            <a:ext cx="1625803"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실행</a:t>
            </a:r>
            <a:endParaRPr lang="en-US" sz="1650" dirty="0"/>
          </a:p>
        </p:txBody>
      </p:sp>
      <p:sp>
        <p:nvSpPr>
          <p:cNvPr id="28" name="Text 26"/>
          <p:cNvSpPr/>
          <p:nvPr/>
        </p:nvSpPr>
        <p:spPr>
          <a:xfrm>
            <a:off x="7565746" y="3227832"/>
            <a:ext cx="1625803"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요약표·그래프</a:t>
            </a:r>
            <a:endParaRPr lang="en-US" sz="1220" dirty="0"/>
          </a:p>
        </p:txBody>
      </p:sp>
      <p:sp>
        <p:nvSpPr>
          <p:cNvPr id="29" name="Text 27"/>
          <p:cNvSpPr/>
          <p:nvPr/>
        </p:nvSpPr>
        <p:spPr>
          <a:xfrm>
            <a:off x="9346997"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30" name="Shape 28"/>
          <p:cNvSpPr/>
          <p:nvPr/>
        </p:nvSpPr>
        <p:spPr>
          <a:xfrm>
            <a:off x="9667037" y="2148840"/>
            <a:ext cx="1991563" cy="1920240"/>
          </a:xfrm>
          <a:prstGeom prst="roundRect">
            <a:avLst>
              <a:gd name="adj" fmla="val 2619"/>
            </a:avLst>
          </a:prstGeom>
          <a:solidFill>
            <a:srgbClr val="E7F2ED"/>
          </a:solidFill>
          <a:ln w="12700">
            <a:solidFill>
              <a:srgbClr val="0E7C86"/>
            </a:solidFill>
            <a:prstDash val="solid"/>
          </a:ln>
        </p:spPr>
      </p:sp>
      <p:sp>
        <p:nvSpPr>
          <p:cNvPr id="31" name="Text 29"/>
          <p:cNvSpPr/>
          <p:nvPr/>
        </p:nvSpPr>
        <p:spPr>
          <a:xfrm>
            <a:off x="9849917" y="2313432"/>
            <a:ext cx="1625803" cy="329184"/>
          </a:xfrm>
          <a:prstGeom prst="rect">
            <a:avLst/>
          </a:prstGeom>
          <a:noFill/>
          <a:ln/>
        </p:spPr>
        <p:txBody>
          <a:bodyPr wrap="square" lIns="0" tIns="0" rIns="0" bIns="0" rtlCol="0" anchor="ctr"/>
          <a:lstStyle/>
          <a:p>
            <a:pPr indent="0" marL="0">
              <a:buNone/>
            </a:pPr>
            <a:r>
              <a:rPr lang="en-US" sz="1800" b="1" dirty="0">
                <a:solidFill>
                  <a:srgbClr val="0E7C86"/>
                </a:solidFill>
                <a:latin typeface="IBM Plex Mono" pitchFamily="34" charset="0"/>
                <a:ea typeface="IBM Plex Mono" pitchFamily="34" charset="-122"/>
                <a:cs typeface="IBM Plex Mono" pitchFamily="34" charset="-120"/>
              </a:rPr>
              <a:t>5</a:t>
            </a:r>
            <a:endParaRPr lang="en-US" sz="1800" dirty="0"/>
          </a:p>
        </p:txBody>
      </p:sp>
      <p:sp>
        <p:nvSpPr>
          <p:cNvPr id="32" name="Text 30"/>
          <p:cNvSpPr/>
          <p:nvPr/>
        </p:nvSpPr>
        <p:spPr>
          <a:xfrm>
            <a:off x="9849917" y="2734056"/>
            <a:ext cx="1625803"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검토</a:t>
            </a:r>
            <a:endParaRPr lang="en-US" sz="1650" dirty="0"/>
          </a:p>
        </p:txBody>
      </p:sp>
      <p:sp>
        <p:nvSpPr>
          <p:cNvPr id="33" name="Text 31"/>
          <p:cNvSpPr/>
          <p:nvPr/>
        </p:nvSpPr>
        <p:spPr>
          <a:xfrm>
            <a:off x="9849917" y="3227832"/>
            <a:ext cx="1625803" cy="694944"/>
          </a:xfrm>
          <a:prstGeom prst="rect">
            <a:avLst/>
          </a:prstGeom>
          <a:noFill/>
          <a:ln/>
        </p:spPr>
        <p:txBody>
          <a:bodyPr wrap="square" lIns="0" tIns="0" rIns="0" bIns="0" rtlCol="0" anchor="t"/>
          <a:lstStyle/>
          <a:p>
            <a:pPr indent="0" marL="0">
              <a:lnSpc>
                <a:spcPts val="1900"/>
              </a:lnSpc>
              <a:buNone/>
            </a:pPr>
            <a:r>
              <a:rPr lang="en-US" sz="1220" dirty="0">
                <a:solidFill>
                  <a:srgbClr val="34373D"/>
                </a:solidFill>
                <a:latin typeface="IBM Plex Sans KR" pitchFamily="34" charset="0"/>
                <a:ea typeface="IBM Plex Sans KR" pitchFamily="34" charset="-122"/>
                <a:cs typeface="IBM Plex Sans KR" pitchFamily="34" charset="-120"/>
              </a:rPr>
              <a:t>원본과 비교</a:t>
            </a:r>
            <a:endParaRPr lang="en-US" sz="1220" dirty="0"/>
          </a:p>
        </p:txBody>
      </p:sp>
      <p:sp>
        <p:nvSpPr>
          <p:cNvPr id="34" name="Shape 32"/>
          <p:cNvSpPr/>
          <p:nvPr/>
        </p:nvSpPr>
        <p:spPr>
          <a:xfrm>
            <a:off x="530352" y="5074920"/>
            <a:ext cx="11128248" cy="512064"/>
          </a:xfrm>
          <a:prstGeom prst="roundRect">
            <a:avLst>
              <a:gd name="adj" fmla="val 39286"/>
            </a:avLst>
          </a:prstGeom>
          <a:solidFill>
            <a:srgbClr val="FF5C00"/>
          </a:solidFill>
          <a:ln w="12700">
            <a:solidFill>
              <a:srgbClr val="FF5C00"/>
            </a:solidFill>
            <a:prstDash val="solid"/>
          </a:ln>
        </p:spPr>
      </p:sp>
      <p:sp>
        <p:nvSpPr>
          <p:cNvPr id="35" name="Text 33"/>
          <p:cNvSpPr/>
          <p:nvPr/>
        </p:nvSpPr>
        <p:spPr>
          <a:xfrm>
            <a:off x="731520" y="507492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중간 답을 읽고 다음 방향을 고릅니다.</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1만 행을 다 보지 않고 검토한다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10</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11쪽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11</a:t>
            </a:r>
            <a:endParaRPr lang="en-US" sz="900" dirty="0"/>
          </a:p>
        </p:txBody>
      </p:sp>
      <p:sp>
        <p:nvSpPr>
          <p:cNvPr id="10" name="Shape 8"/>
          <p:cNvSpPr/>
          <p:nvPr/>
        </p:nvSpPr>
        <p:spPr>
          <a:xfrm>
            <a:off x="530352" y="1874520"/>
            <a:ext cx="3338474" cy="402336"/>
          </a:xfrm>
          <a:prstGeom prst="rect">
            <a:avLst/>
          </a:prstGeom>
          <a:solidFill>
            <a:srgbClr val="1B1D21"/>
          </a:solidFill>
          <a:ln/>
        </p:spPr>
      </p:sp>
      <p:sp>
        <p:nvSpPr>
          <p:cNvPr id="11" name="Text 9"/>
          <p:cNvSpPr/>
          <p:nvPr/>
        </p:nvSpPr>
        <p:spPr>
          <a:xfrm>
            <a:off x="658368" y="1874520"/>
            <a:ext cx="308244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확인할 것</a:t>
            </a:r>
            <a:endParaRPr lang="en-US" sz="1050" dirty="0"/>
          </a:p>
        </p:txBody>
      </p:sp>
      <p:sp>
        <p:nvSpPr>
          <p:cNvPr id="12" name="Shape 10"/>
          <p:cNvSpPr/>
          <p:nvPr/>
        </p:nvSpPr>
        <p:spPr>
          <a:xfrm>
            <a:off x="3868826" y="1874520"/>
            <a:ext cx="3894887" cy="402336"/>
          </a:xfrm>
          <a:prstGeom prst="rect">
            <a:avLst/>
          </a:prstGeom>
          <a:solidFill>
            <a:srgbClr val="1B1D21"/>
          </a:solidFill>
          <a:ln/>
        </p:spPr>
      </p:sp>
      <p:sp>
        <p:nvSpPr>
          <p:cNvPr id="13" name="Text 11"/>
          <p:cNvSpPr/>
          <p:nvPr/>
        </p:nvSpPr>
        <p:spPr>
          <a:xfrm>
            <a:off x="3996842" y="1874520"/>
            <a:ext cx="3638855"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원본에서</a:t>
            </a:r>
            <a:endParaRPr lang="en-US" sz="1050" dirty="0"/>
          </a:p>
        </p:txBody>
      </p:sp>
      <p:sp>
        <p:nvSpPr>
          <p:cNvPr id="14" name="Shape 12"/>
          <p:cNvSpPr/>
          <p:nvPr/>
        </p:nvSpPr>
        <p:spPr>
          <a:xfrm>
            <a:off x="7763713" y="1874520"/>
            <a:ext cx="3894887" cy="402336"/>
          </a:xfrm>
          <a:prstGeom prst="rect">
            <a:avLst/>
          </a:prstGeom>
          <a:solidFill>
            <a:srgbClr val="1B1D21"/>
          </a:solidFill>
          <a:ln/>
        </p:spPr>
      </p:sp>
      <p:sp>
        <p:nvSpPr>
          <p:cNvPr id="15" name="Text 13"/>
          <p:cNvSpPr/>
          <p:nvPr/>
        </p:nvSpPr>
        <p:spPr>
          <a:xfrm>
            <a:off x="7891729" y="1874520"/>
            <a:ext cx="3638855"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결과에서</a:t>
            </a:r>
            <a:endParaRPr lang="en-US" sz="1050" dirty="0"/>
          </a:p>
        </p:txBody>
      </p:sp>
      <p:sp>
        <p:nvSpPr>
          <p:cNvPr id="16" name="Shape 14"/>
          <p:cNvSpPr/>
          <p:nvPr/>
        </p:nvSpPr>
        <p:spPr>
          <a:xfrm>
            <a:off x="530352" y="2276856"/>
            <a:ext cx="11128248" cy="640080"/>
          </a:xfrm>
          <a:prstGeom prst="rect">
            <a:avLst/>
          </a:prstGeom>
          <a:solidFill>
            <a:srgbClr val="F1F2F4"/>
          </a:solidFill>
          <a:ln w="9525">
            <a:solidFill>
              <a:srgbClr val="E0E3E7"/>
            </a:solidFill>
            <a:prstDash val="solid"/>
          </a:ln>
        </p:spPr>
      </p:sp>
      <p:sp>
        <p:nvSpPr>
          <p:cNvPr id="17" name="Text 15"/>
          <p:cNvSpPr/>
          <p:nvPr/>
        </p:nvSpPr>
        <p:spPr>
          <a:xfrm>
            <a:off x="658368" y="2276856"/>
            <a:ext cx="3082442" cy="640080"/>
          </a:xfrm>
          <a:prstGeom prst="rect">
            <a:avLst/>
          </a:prstGeom>
          <a:noFill/>
          <a:ln/>
        </p:spPr>
        <p:txBody>
          <a:bodyPr wrap="square" lIns="0" tIns="0" rIns="0" bIns="0" rtlCol="0" anchor="ctr"/>
          <a:lstStyle/>
          <a:p>
            <a:pPr indent="0" marL="0">
              <a:buNone/>
            </a:pPr>
            <a:r>
              <a:rPr lang="en-US" sz="1220" b="1" dirty="0">
                <a:solidFill>
                  <a:srgbClr val="1B1D21"/>
                </a:solidFill>
                <a:latin typeface="IBM Plex Sans KR" pitchFamily="34" charset="0"/>
                <a:ea typeface="IBM Plex Sans KR" pitchFamily="34" charset="-122"/>
                <a:cs typeface="IBM Plex Sans KR" pitchFamily="34" charset="-120"/>
              </a:rPr>
              <a:t>크기</a:t>
            </a:r>
            <a:endParaRPr lang="en-US" sz="1220" dirty="0"/>
          </a:p>
        </p:txBody>
      </p:sp>
      <p:sp>
        <p:nvSpPr>
          <p:cNvPr id="18" name="Text 16"/>
          <p:cNvSpPr/>
          <p:nvPr/>
        </p:nvSpPr>
        <p:spPr>
          <a:xfrm>
            <a:off x="3996842" y="2276856"/>
            <a:ext cx="3638855" cy="640080"/>
          </a:xfrm>
          <a:prstGeom prst="rect">
            <a:avLst/>
          </a:prstGeom>
          <a:noFill/>
          <a:ln/>
        </p:spPr>
        <p:txBody>
          <a:bodyPr wrap="square" lIns="0" tIns="0" rIns="0" bIns="0" rtlCol="0" anchor="ctr"/>
          <a:lstStyle/>
          <a:p>
            <a:pPr indent="0" marL="0">
              <a:buNone/>
            </a:pPr>
            <a:r>
              <a:rPr lang="en-US" sz="1220" dirty="0">
                <a:solidFill>
                  <a:srgbClr val="6C7078"/>
                </a:solidFill>
                <a:latin typeface="IBM Plex Sans KR" pitchFamily="34" charset="0"/>
                <a:ea typeface="IBM Plex Sans KR" pitchFamily="34" charset="-122"/>
                <a:cs typeface="IBM Plex Sans KR" pitchFamily="34" charset="-120"/>
              </a:rPr>
              <a:t>행 수·열 이름</a:t>
            </a:r>
            <a:endParaRPr lang="en-US" sz="1220" dirty="0"/>
          </a:p>
        </p:txBody>
      </p:sp>
      <p:sp>
        <p:nvSpPr>
          <p:cNvPr id="19" name="Text 17"/>
          <p:cNvSpPr/>
          <p:nvPr/>
        </p:nvSpPr>
        <p:spPr>
          <a:xfrm>
            <a:off x="7891729" y="2276856"/>
            <a:ext cx="3638855" cy="640080"/>
          </a:xfrm>
          <a:prstGeom prst="rect">
            <a:avLst/>
          </a:prstGeom>
          <a:noFill/>
          <a:ln/>
        </p:spPr>
        <p:txBody>
          <a:bodyPr wrap="square" lIns="0" tIns="0" rIns="0" bIns="0" rtlCol="0" anchor="ctr"/>
          <a:lstStyle/>
          <a:p>
            <a:pPr indent="0" marL="0">
              <a:buNone/>
            </a:pPr>
            <a:r>
              <a:rPr lang="en-US" sz="1220" dirty="0">
                <a:solidFill>
                  <a:srgbClr val="6C7078"/>
                </a:solidFill>
                <a:latin typeface="IBM Plex Sans KR" pitchFamily="34" charset="0"/>
                <a:ea typeface="IBM Plex Sans KR" pitchFamily="34" charset="-122"/>
                <a:cs typeface="IBM Plex Sans KR" pitchFamily="34" charset="-120"/>
              </a:rPr>
              <a:t>안내와 같은가</a:t>
            </a:r>
            <a:endParaRPr lang="en-US" sz="1220" dirty="0"/>
          </a:p>
        </p:txBody>
      </p:sp>
      <p:sp>
        <p:nvSpPr>
          <p:cNvPr id="20" name="Shape 18"/>
          <p:cNvSpPr/>
          <p:nvPr/>
        </p:nvSpPr>
        <p:spPr>
          <a:xfrm>
            <a:off x="530352" y="2916936"/>
            <a:ext cx="11128248" cy="640080"/>
          </a:xfrm>
          <a:prstGeom prst="rect">
            <a:avLst/>
          </a:prstGeom>
          <a:solidFill>
            <a:srgbClr val="FFFFFF"/>
          </a:solidFill>
          <a:ln w="9525">
            <a:solidFill>
              <a:srgbClr val="E0E3E7"/>
            </a:solidFill>
            <a:prstDash val="solid"/>
          </a:ln>
        </p:spPr>
      </p:sp>
      <p:sp>
        <p:nvSpPr>
          <p:cNvPr id="21" name="Text 19"/>
          <p:cNvSpPr/>
          <p:nvPr/>
        </p:nvSpPr>
        <p:spPr>
          <a:xfrm>
            <a:off x="658368" y="2916936"/>
            <a:ext cx="3082442" cy="640080"/>
          </a:xfrm>
          <a:prstGeom prst="rect">
            <a:avLst/>
          </a:prstGeom>
          <a:noFill/>
          <a:ln/>
        </p:spPr>
        <p:txBody>
          <a:bodyPr wrap="square" lIns="0" tIns="0" rIns="0" bIns="0" rtlCol="0" anchor="ctr"/>
          <a:lstStyle/>
          <a:p>
            <a:pPr indent="0" marL="0">
              <a:buNone/>
            </a:pPr>
            <a:r>
              <a:rPr lang="en-US" sz="1220" b="1" dirty="0">
                <a:solidFill>
                  <a:srgbClr val="1B1D21"/>
                </a:solidFill>
                <a:latin typeface="IBM Plex Sans KR" pitchFamily="34" charset="0"/>
                <a:ea typeface="IBM Plex Sans KR" pitchFamily="34" charset="-122"/>
                <a:cs typeface="IBM Plex Sans KR" pitchFamily="34" charset="-120"/>
              </a:rPr>
              <a:t>범위</a:t>
            </a:r>
            <a:endParaRPr lang="en-US" sz="1220" dirty="0"/>
          </a:p>
        </p:txBody>
      </p:sp>
      <p:sp>
        <p:nvSpPr>
          <p:cNvPr id="22" name="Text 20"/>
          <p:cNvSpPr/>
          <p:nvPr/>
        </p:nvSpPr>
        <p:spPr>
          <a:xfrm>
            <a:off x="3996842" y="2916936"/>
            <a:ext cx="3638855" cy="640080"/>
          </a:xfrm>
          <a:prstGeom prst="rect">
            <a:avLst/>
          </a:prstGeom>
          <a:noFill/>
          <a:ln/>
        </p:spPr>
        <p:txBody>
          <a:bodyPr wrap="square" lIns="0" tIns="0" rIns="0" bIns="0" rtlCol="0" anchor="ctr"/>
          <a:lstStyle/>
          <a:p>
            <a:pPr indent="0" marL="0">
              <a:buNone/>
            </a:pPr>
            <a:r>
              <a:rPr lang="en-US" sz="1220" dirty="0">
                <a:solidFill>
                  <a:srgbClr val="6C7078"/>
                </a:solidFill>
                <a:latin typeface="IBM Plex Sans KR" pitchFamily="34" charset="0"/>
                <a:ea typeface="IBM Plex Sans KR" pitchFamily="34" charset="-122"/>
                <a:cs typeface="IBM Plex Sans KR" pitchFamily="34" charset="-120"/>
              </a:rPr>
              <a:t>첫 시각·끝 시각</a:t>
            </a:r>
            <a:endParaRPr lang="en-US" sz="1220" dirty="0"/>
          </a:p>
        </p:txBody>
      </p:sp>
      <p:sp>
        <p:nvSpPr>
          <p:cNvPr id="23" name="Text 21"/>
          <p:cNvSpPr/>
          <p:nvPr/>
        </p:nvSpPr>
        <p:spPr>
          <a:xfrm>
            <a:off x="7891729" y="2916936"/>
            <a:ext cx="3638855" cy="640080"/>
          </a:xfrm>
          <a:prstGeom prst="rect">
            <a:avLst/>
          </a:prstGeom>
          <a:noFill/>
          <a:ln/>
        </p:spPr>
        <p:txBody>
          <a:bodyPr wrap="square" lIns="0" tIns="0" rIns="0" bIns="0" rtlCol="0" anchor="ctr"/>
          <a:lstStyle/>
          <a:p>
            <a:pPr indent="0" marL="0">
              <a:buNone/>
            </a:pPr>
            <a:r>
              <a:rPr lang="en-US" sz="1220" dirty="0">
                <a:solidFill>
                  <a:srgbClr val="6C7078"/>
                </a:solidFill>
                <a:latin typeface="IBM Plex Sans KR" pitchFamily="34" charset="0"/>
                <a:ea typeface="IBM Plex Sans KR" pitchFamily="34" charset="-122"/>
                <a:cs typeface="IBM Plex Sans KR" pitchFamily="34" charset="-120"/>
              </a:rPr>
              <a:t>요약 범위와 같은가</a:t>
            </a:r>
            <a:endParaRPr lang="en-US" sz="1220" dirty="0"/>
          </a:p>
        </p:txBody>
      </p:sp>
      <p:sp>
        <p:nvSpPr>
          <p:cNvPr id="24" name="Shape 22"/>
          <p:cNvSpPr/>
          <p:nvPr/>
        </p:nvSpPr>
        <p:spPr>
          <a:xfrm>
            <a:off x="530352" y="3557016"/>
            <a:ext cx="11128248" cy="640080"/>
          </a:xfrm>
          <a:prstGeom prst="rect">
            <a:avLst/>
          </a:prstGeom>
          <a:solidFill>
            <a:srgbClr val="F1F2F4"/>
          </a:solidFill>
          <a:ln w="9525">
            <a:solidFill>
              <a:srgbClr val="E0E3E7"/>
            </a:solidFill>
            <a:prstDash val="solid"/>
          </a:ln>
        </p:spPr>
      </p:sp>
      <p:sp>
        <p:nvSpPr>
          <p:cNvPr id="25" name="Text 23"/>
          <p:cNvSpPr/>
          <p:nvPr/>
        </p:nvSpPr>
        <p:spPr>
          <a:xfrm>
            <a:off x="658368" y="3557016"/>
            <a:ext cx="3082442" cy="640080"/>
          </a:xfrm>
          <a:prstGeom prst="rect">
            <a:avLst/>
          </a:prstGeom>
          <a:noFill/>
          <a:ln/>
        </p:spPr>
        <p:txBody>
          <a:bodyPr wrap="square" lIns="0" tIns="0" rIns="0" bIns="0" rtlCol="0" anchor="ctr"/>
          <a:lstStyle/>
          <a:p>
            <a:pPr indent="0" marL="0">
              <a:buNone/>
            </a:pPr>
            <a:r>
              <a:rPr lang="en-US" sz="1220" b="1" dirty="0">
                <a:solidFill>
                  <a:srgbClr val="1B1D21"/>
                </a:solidFill>
                <a:latin typeface="IBM Plex Sans KR" pitchFamily="34" charset="0"/>
                <a:ea typeface="IBM Plex Sans KR" pitchFamily="34" charset="-122"/>
                <a:cs typeface="IBM Plex Sans KR" pitchFamily="34" charset="-120"/>
              </a:rPr>
              <a:t>빈값</a:t>
            </a:r>
            <a:endParaRPr lang="en-US" sz="1220" dirty="0"/>
          </a:p>
        </p:txBody>
      </p:sp>
      <p:sp>
        <p:nvSpPr>
          <p:cNvPr id="26" name="Text 24"/>
          <p:cNvSpPr/>
          <p:nvPr/>
        </p:nvSpPr>
        <p:spPr>
          <a:xfrm>
            <a:off x="3996842" y="3557016"/>
            <a:ext cx="3638855" cy="640080"/>
          </a:xfrm>
          <a:prstGeom prst="rect">
            <a:avLst/>
          </a:prstGeom>
          <a:noFill/>
          <a:ln/>
        </p:spPr>
        <p:txBody>
          <a:bodyPr wrap="square" lIns="0" tIns="0" rIns="0" bIns="0" rtlCol="0" anchor="ctr"/>
          <a:lstStyle/>
          <a:p>
            <a:pPr indent="0" marL="0">
              <a:buNone/>
            </a:pPr>
            <a:r>
              <a:rPr lang="en-US" sz="1220" dirty="0">
                <a:solidFill>
                  <a:srgbClr val="6C7078"/>
                </a:solidFill>
                <a:latin typeface="IBM Plex Sans KR" pitchFamily="34" charset="0"/>
                <a:ea typeface="IBM Plex Sans KR" pitchFamily="34" charset="-122"/>
                <a:cs typeface="IBM Plex Sans KR" pitchFamily="34" charset="-120"/>
              </a:rPr>
              <a:t>결측값 개수</a:t>
            </a:r>
            <a:endParaRPr lang="en-US" sz="1220" dirty="0"/>
          </a:p>
        </p:txBody>
      </p:sp>
      <p:sp>
        <p:nvSpPr>
          <p:cNvPr id="27" name="Text 25"/>
          <p:cNvSpPr/>
          <p:nvPr/>
        </p:nvSpPr>
        <p:spPr>
          <a:xfrm>
            <a:off x="7891729" y="3557016"/>
            <a:ext cx="3638855" cy="640080"/>
          </a:xfrm>
          <a:prstGeom prst="rect">
            <a:avLst/>
          </a:prstGeom>
          <a:noFill/>
          <a:ln/>
        </p:spPr>
        <p:txBody>
          <a:bodyPr wrap="square" lIns="0" tIns="0" rIns="0" bIns="0" rtlCol="0" anchor="ctr"/>
          <a:lstStyle/>
          <a:p>
            <a:pPr indent="0" marL="0">
              <a:buNone/>
            </a:pPr>
            <a:r>
              <a:rPr lang="en-US" sz="1220" dirty="0">
                <a:solidFill>
                  <a:srgbClr val="6C7078"/>
                </a:solidFill>
                <a:latin typeface="IBM Plex Sans KR" pitchFamily="34" charset="0"/>
                <a:ea typeface="IBM Plex Sans KR" pitchFamily="34" charset="-122"/>
                <a:cs typeface="IBM Plex Sans KR" pitchFamily="34" charset="-120"/>
              </a:rPr>
              <a:t>임의로 0이 되지 않았나</a:t>
            </a:r>
            <a:endParaRPr lang="en-US" sz="1220" dirty="0"/>
          </a:p>
        </p:txBody>
      </p:sp>
      <p:sp>
        <p:nvSpPr>
          <p:cNvPr id="28" name="Shape 26"/>
          <p:cNvSpPr/>
          <p:nvPr/>
        </p:nvSpPr>
        <p:spPr>
          <a:xfrm>
            <a:off x="530352" y="4197096"/>
            <a:ext cx="11128248" cy="640080"/>
          </a:xfrm>
          <a:prstGeom prst="rect">
            <a:avLst/>
          </a:prstGeom>
          <a:solidFill>
            <a:srgbClr val="FFFFFF"/>
          </a:solidFill>
          <a:ln w="9525">
            <a:solidFill>
              <a:srgbClr val="E0E3E7"/>
            </a:solidFill>
            <a:prstDash val="solid"/>
          </a:ln>
        </p:spPr>
      </p:sp>
      <p:sp>
        <p:nvSpPr>
          <p:cNvPr id="29" name="Text 27"/>
          <p:cNvSpPr/>
          <p:nvPr/>
        </p:nvSpPr>
        <p:spPr>
          <a:xfrm>
            <a:off x="658368" y="4197096"/>
            <a:ext cx="3082442" cy="640080"/>
          </a:xfrm>
          <a:prstGeom prst="rect">
            <a:avLst/>
          </a:prstGeom>
          <a:noFill/>
          <a:ln/>
        </p:spPr>
        <p:txBody>
          <a:bodyPr wrap="square" lIns="0" tIns="0" rIns="0" bIns="0" rtlCol="0" anchor="ctr"/>
          <a:lstStyle/>
          <a:p>
            <a:pPr indent="0" marL="0">
              <a:buNone/>
            </a:pPr>
            <a:r>
              <a:rPr lang="en-US" sz="1220" b="1" dirty="0">
                <a:solidFill>
                  <a:srgbClr val="1B1D21"/>
                </a:solidFill>
                <a:latin typeface="IBM Plex Sans KR" pitchFamily="34" charset="0"/>
                <a:ea typeface="IBM Plex Sans KR" pitchFamily="34" charset="-122"/>
                <a:cs typeface="IBM Plex Sans KR" pitchFamily="34" charset="-120"/>
              </a:rPr>
              <a:t>요약</a:t>
            </a:r>
            <a:endParaRPr lang="en-US" sz="1220" dirty="0"/>
          </a:p>
        </p:txBody>
      </p:sp>
      <p:sp>
        <p:nvSpPr>
          <p:cNvPr id="30" name="Text 28"/>
          <p:cNvSpPr/>
          <p:nvPr/>
        </p:nvSpPr>
        <p:spPr>
          <a:xfrm>
            <a:off x="3996842" y="4197096"/>
            <a:ext cx="3638855" cy="640080"/>
          </a:xfrm>
          <a:prstGeom prst="rect">
            <a:avLst/>
          </a:prstGeom>
          <a:noFill/>
          <a:ln/>
        </p:spPr>
        <p:txBody>
          <a:bodyPr wrap="square" lIns="0" tIns="0" rIns="0" bIns="0" rtlCol="0" anchor="ctr"/>
          <a:lstStyle/>
          <a:p>
            <a:pPr indent="0" marL="0">
              <a:buNone/>
            </a:pPr>
            <a:r>
              <a:rPr lang="en-US" sz="1220" dirty="0">
                <a:solidFill>
                  <a:srgbClr val="6C7078"/>
                </a:solidFill>
                <a:latin typeface="IBM Plex Sans KR" pitchFamily="34" charset="0"/>
                <a:ea typeface="IBM Plex Sans KR" pitchFamily="34" charset="-122"/>
                <a:cs typeface="IBM Plex Sans KR" pitchFamily="34" charset="-120"/>
              </a:rPr>
              <a:t>시설별 합계</a:t>
            </a:r>
            <a:endParaRPr lang="en-US" sz="1220" dirty="0"/>
          </a:p>
        </p:txBody>
      </p:sp>
      <p:sp>
        <p:nvSpPr>
          <p:cNvPr id="31" name="Text 29"/>
          <p:cNvSpPr/>
          <p:nvPr/>
        </p:nvSpPr>
        <p:spPr>
          <a:xfrm>
            <a:off x="7891729" y="4197096"/>
            <a:ext cx="3638855" cy="640080"/>
          </a:xfrm>
          <a:prstGeom prst="rect">
            <a:avLst/>
          </a:prstGeom>
          <a:noFill/>
          <a:ln/>
        </p:spPr>
        <p:txBody>
          <a:bodyPr wrap="square" lIns="0" tIns="0" rIns="0" bIns="0" rtlCol="0" anchor="ctr"/>
          <a:lstStyle/>
          <a:p>
            <a:pPr indent="0" marL="0">
              <a:buNone/>
            </a:pPr>
            <a:r>
              <a:rPr lang="en-US" sz="1220" dirty="0">
                <a:solidFill>
                  <a:srgbClr val="6C7078"/>
                </a:solidFill>
                <a:latin typeface="IBM Plex Sans KR" pitchFamily="34" charset="0"/>
                <a:ea typeface="IBM Plex Sans KR" pitchFamily="34" charset="-122"/>
                <a:cs typeface="IBM Plex Sans KR" pitchFamily="34" charset="-120"/>
              </a:rPr>
              <a:t>그래프 항목과 값이 같은가</a:t>
            </a:r>
            <a:endParaRPr lang="en-US" sz="1220" dirty="0"/>
          </a:p>
        </p:txBody>
      </p:sp>
      <p:sp>
        <p:nvSpPr>
          <p:cNvPr id="32" name="Shape 30"/>
          <p:cNvSpPr/>
          <p:nvPr/>
        </p:nvSpPr>
        <p:spPr>
          <a:xfrm>
            <a:off x="530352" y="5257800"/>
            <a:ext cx="11128248" cy="512064"/>
          </a:xfrm>
          <a:prstGeom prst="roundRect">
            <a:avLst>
              <a:gd name="adj" fmla="val 39286"/>
            </a:avLst>
          </a:prstGeom>
          <a:solidFill>
            <a:srgbClr val="EAF5FB"/>
          </a:solidFill>
          <a:ln w="12700">
            <a:solidFill>
              <a:srgbClr val="3D8DFF"/>
            </a:solidFill>
            <a:prstDash val="solid"/>
          </a:ln>
        </p:spPr>
      </p:sp>
      <p:sp>
        <p:nvSpPr>
          <p:cNvPr id="33" name="Text 31"/>
          <p:cNvSpPr/>
          <p:nvPr/>
        </p:nvSpPr>
        <p:spPr>
          <a:xfrm>
            <a:off x="731520" y="5257800"/>
            <a:ext cx="10725912" cy="512064"/>
          </a:xfrm>
          <a:prstGeom prst="rect">
            <a:avLst/>
          </a:prstGeom>
          <a:noFill/>
          <a:ln/>
        </p:spPr>
        <p:txBody>
          <a:bodyPr wrap="square" lIns="0" tIns="0" rIns="0" bIns="0" rtlCol="0" anchor="ctr"/>
          <a:lstStyle/>
          <a:p>
            <a:pPr algn="ctr" indent="0" marL="0">
              <a:buNone/>
            </a:pPr>
            <a:r>
              <a:rPr lang="en-US" sz="1600" b="1" dirty="0">
                <a:solidFill>
                  <a:srgbClr val="34373D"/>
                </a:solidFill>
                <a:latin typeface="IBM Plex Sans KR" pitchFamily="34" charset="0"/>
                <a:ea typeface="IBM Plex Sans KR" pitchFamily="34" charset="-122"/>
                <a:cs typeface="IBM Plex Sans KR" pitchFamily="34" charset="-120"/>
              </a:rPr>
              <a:t>검토 = 반드시 볼 값을 고르는 일</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OpenCode 대화도 프로젝트의 한 부분</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11</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12쪽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12</a:t>
            </a:r>
            <a:endParaRPr lang="en-US" sz="900" dirty="0"/>
          </a:p>
        </p:txBody>
      </p:sp>
      <p:sp>
        <p:nvSpPr>
          <p:cNvPr id="10" name="Shape 8"/>
          <p:cNvSpPr/>
          <p:nvPr/>
        </p:nvSpPr>
        <p:spPr>
          <a:xfrm>
            <a:off x="530352" y="1828800"/>
            <a:ext cx="11128248" cy="960120"/>
          </a:xfrm>
          <a:prstGeom prst="roundRect">
            <a:avLst>
              <a:gd name="adj" fmla="val 4762"/>
            </a:avLst>
          </a:prstGeom>
          <a:solidFill>
            <a:srgbClr val="24272C"/>
          </a:solidFill>
          <a:ln/>
        </p:spPr>
      </p:sp>
      <p:sp>
        <p:nvSpPr>
          <p:cNvPr id="11" name="Text 9"/>
          <p:cNvSpPr/>
          <p:nvPr/>
        </p:nvSpPr>
        <p:spPr>
          <a:xfrm>
            <a:off x="768096" y="195681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1. 최근 대화 확인</a:t>
            </a:r>
            <a:endParaRPr lang="en-US" sz="950" dirty="0"/>
          </a:p>
        </p:txBody>
      </p:sp>
      <p:sp>
        <p:nvSpPr>
          <p:cNvPr id="12" name="Text 10"/>
          <p:cNvSpPr/>
          <p:nvPr/>
        </p:nvSpPr>
        <p:spPr>
          <a:xfrm>
            <a:off x="768096" y="2231136"/>
            <a:ext cx="10652760" cy="411480"/>
          </a:xfrm>
          <a:prstGeom prst="rect">
            <a:avLst/>
          </a:prstGeom>
          <a:noFill/>
          <a:ln/>
        </p:spPr>
        <p:txBody>
          <a:bodyPr wrap="square" lIns="0" tIns="0" rIns="0" bIns="0" rtlCol="0" anchor="t"/>
          <a:lstStyle/>
          <a:p>
            <a:pPr indent="0" marL="0">
              <a:lnSpc>
                <a:spcPts val="3060"/>
              </a:lnSpc>
              <a:buNone/>
            </a:pPr>
            <a:r>
              <a:rPr lang="en-US" sz="1800" b="1" dirty="0">
                <a:solidFill>
                  <a:srgbClr val="E8EAED"/>
                </a:solidFill>
                <a:latin typeface="IBM Plex Mono" pitchFamily="34" charset="0"/>
                <a:ea typeface="IBM Plex Mono" pitchFamily="34" charset="-122"/>
                <a:cs typeface="IBM Plex Mono" pitchFamily="34" charset="-120"/>
              </a:rPr>
              <a:t>opencode session list -n 5</a:t>
            </a:r>
            <a:endParaRPr lang="en-US" sz="1800" dirty="0"/>
          </a:p>
        </p:txBody>
      </p:sp>
      <p:sp>
        <p:nvSpPr>
          <p:cNvPr id="13" name="Shape 11"/>
          <p:cNvSpPr/>
          <p:nvPr/>
        </p:nvSpPr>
        <p:spPr>
          <a:xfrm>
            <a:off x="530352" y="3063240"/>
            <a:ext cx="11128248" cy="1143000"/>
          </a:xfrm>
          <a:prstGeom prst="roundRect">
            <a:avLst>
              <a:gd name="adj" fmla="val 4000"/>
            </a:avLst>
          </a:prstGeom>
          <a:solidFill>
            <a:srgbClr val="24272C"/>
          </a:solidFill>
          <a:ln/>
        </p:spPr>
      </p:sp>
      <p:sp>
        <p:nvSpPr>
          <p:cNvPr id="14" name="Text 12"/>
          <p:cNvSpPr/>
          <p:nvPr/>
        </p:nvSpPr>
        <p:spPr>
          <a:xfrm>
            <a:off x="768096" y="319125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2. Windows 터미널에서 JSON 생성</a:t>
            </a:r>
            <a:endParaRPr lang="en-US" sz="950" dirty="0"/>
          </a:p>
        </p:txBody>
      </p:sp>
      <p:sp>
        <p:nvSpPr>
          <p:cNvPr id="15" name="Text 13"/>
          <p:cNvSpPr/>
          <p:nvPr/>
        </p:nvSpPr>
        <p:spPr>
          <a:xfrm>
            <a:off x="768096" y="3465576"/>
            <a:ext cx="10652760" cy="594360"/>
          </a:xfrm>
          <a:prstGeom prst="rect">
            <a:avLst/>
          </a:prstGeom>
          <a:noFill/>
          <a:ln/>
        </p:spPr>
        <p:txBody>
          <a:bodyPr wrap="square" lIns="0" tIns="0" rIns="0" bIns="0" rtlCol="0" anchor="t"/>
          <a:lstStyle/>
          <a:p>
            <a:pPr indent="0" marL="0">
              <a:lnSpc>
                <a:spcPts val="2550"/>
              </a:lnSpc>
              <a:buNone/>
            </a:pPr>
            <a:r>
              <a:rPr lang="en-US" sz="1500" b="1" dirty="0">
                <a:solidFill>
                  <a:srgbClr val="E8EAED"/>
                </a:solidFill>
                <a:latin typeface="IBM Plex Mono" pitchFamily="34" charset="0"/>
                <a:ea typeface="IBM Plex Mono" pitchFamily="34" charset="-122"/>
                <a:cs typeface="IBM Plex Mono" pitchFamily="34" charset="-120"/>
              </a:rPr>
              <a:t>cmd /c "opencode export ses_세션ID &gt; evidence\opencode-session.json"</a:t>
            </a:r>
            <a:endParaRPr lang="en-US" sz="1500" dirty="0"/>
          </a:p>
        </p:txBody>
      </p:sp>
      <p:sp>
        <p:nvSpPr>
          <p:cNvPr id="16" name="Shape 14"/>
          <p:cNvSpPr/>
          <p:nvPr/>
        </p:nvSpPr>
        <p:spPr>
          <a:xfrm>
            <a:off x="3108960" y="4572000"/>
            <a:ext cx="5943600" cy="914400"/>
          </a:xfrm>
          <a:prstGeom prst="roundRect">
            <a:avLst>
              <a:gd name="adj" fmla="val 5500"/>
            </a:avLst>
          </a:prstGeom>
          <a:solidFill>
            <a:srgbClr val="E7F2ED"/>
          </a:solidFill>
          <a:ln w="12700">
            <a:solidFill>
              <a:srgbClr val="0E7C86"/>
            </a:solidFill>
            <a:prstDash val="solid"/>
          </a:ln>
        </p:spPr>
      </p:sp>
      <p:sp>
        <p:nvSpPr>
          <p:cNvPr id="17" name="Text 15"/>
          <p:cNvSpPr/>
          <p:nvPr/>
        </p:nvSpPr>
        <p:spPr>
          <a:xfrm>
            <a:off x="3291840" y="4736592"/>
            <a:ext cx="55778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evidence/opencode-session.json</a:t>
            </a:r>
            <a:endParaRPr lang="en-US" sz="1650" dirty="0"/>
          </a:p>
        </p:txBody>
      </p:sp>
      <p:sp>
        <p:nvSpPr>
          <p:cNvPr id="18" name="Text 16"/>
          <p:cNvSpPr/>
          <p:nvPr/>
        </p:nvSpPr>
        <p:spPr>
          <a:xfrm>
            <a:off x="3291840" y="5230368"/>
            <a:ext cx="5577840" cy="109728"/>
          </a:xfrm>
          <a:prstGeom prst="rect">
            <a:avLst/>
          </a:prstGeom>
          <a:noFill/>
          <a:ln/>
        </p:spPr>
        <p:txBody>
          <a:bodyPr wrap="square" lIns="0" tIns="0" rIns="0" bIns="0" rtlCol="0" anchor="t"/>
          <a:lstStyle/>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요청과 답의 순서를 보여 주는 기록</a:t>
            </a:r>
            <a:endParaRPr lang="en-US" sz="124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넣을 것과 빼야 할 것</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13쪽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13</a:t>
            </a:r>
            <a:endParaRPr lang="en-US" sz="900" dirty="0"/>
          </a:p>
        </p:txBody>
      </p:sp>
      <p:sp>
        <p:nvSpPr>
          <p:cNvPr id="10" name="Shape 8"/>
          <p:cNvSpPr/>
          <p:nvPr/>
        </p:nvSpPr>
        <p:spPr>
          <a:xfrm>
            <a:off x="530352" y="1828800"/>
            <a:ext cx="5303520" cy="3429000"/>
          </a:xfrm>
          <a:prstGeom prst="roundRect">
            <a:avLst>
              <a:gd name="adj" fmla="val 1467"/>
            </a:avLst>
          </a:prstGeom>
          <a:solidFill>
            <a:srgbClr val="E7F2ED"/>
          </a:solidFill>
          <a:ln w="12700">
            <a:solidFill>
              <a:srgbClr val="0E7C86"/>
            </a:solidFill>
            <a:prstDash val="solid"/>
          </a:ln>
        </p:spPr>
      </p:sp>
      <p:sp>
        <p:nvSpPr>
          <p:cNvPr id="11" name="Text 9"/>
          <p:cNvSpPr/>
          <p:nvPr/>
        </p:nvSpPr>
        <p:spPr>
          <a:xfrm>
            <a:off x="713232" y="1993392"/>
            <a:ext cx="493776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ZIP에 넣을 것</a:t>
            </a:r>
            <a:endParaRPr lang="en-US" sz="1050" dirty="0"/>
          </a:p>
        </p:txBody>
      </p:sp>
      <p:sp>
        <p:nvSpPr>
          <p:cNvPr id="12" name="Text 10"/>
          <p:cNvSpPr/>
          <p:nvPr/>
        </p:nvSpPr>
        <p:spPr>
          <a:xfrm>
            <a:off x="713232" y="2286000"/>
            <a:ext cx="493776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다시 실행할 수 있는 파일</a:t>
            </a:r>
            <a:endParaRPr lang="en-US" sz="1650" dirty="0"/>
          </a:p>
        </p:txBody>
      </p:sp>
      <p:sp>
        <p:nvSpPr>
          <p:cNvPr id="13" name="Text 11"/>
          <p:cNvSpPr/>
          <p:nvPr/>
        </p:nvSpPr>
        <p:spPr>
          <a:xfrm>
            <a:off x="713232" y="2779776"/>
            <a:ext cx="4937760" cy="2331720"/>
          </a:xfrm>
          <a:prstGeom prst="rect">
            <a:avLst/>
          </a:prstGeom>
          <a:noFill/>
          <a:ln/>
        </p:spPr>
        <p:txBody>
          <a:bodyPr wrap="square" lIns="0" tIns="0" rIns="0" bIns="0" rtlCol="0" anchor="t"/>
          <a:lstStyle/>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README.txt</a:t>
            </a:r>
            <a:endParaRPr lang="en-US" sz="1240" dirty="0"/>
          </a:p>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pyproject.toml · uv.lock</a:t>
            </a:r>
            <a:endParaRPr lang="en-US" sz="1240" dirty="0"/>
          </a:p>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Notebook · CSV</a:t>
            </a:r>
            <a:endParaRPr lang="en-US" sz="1240" dirty="0"/>
          </a:p>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OpenCode JSON</a:t>
            </a:r>
            <a:endParaRPr lang="en-US" sz="1240" dirty="0"/>
          </a:p>
        </p:txBody>
      </p:sp>
      <p:sp>
        <p:nvSpPr>
          <p:cNvPr id="14" name="Shape 12"/>
          <p:cNvSpPr/>
          <p:nvPr/>
        </p:nvSpPr>
        <p:spPr>
          <a:xfrm>
            <a:off x="6355080" y="1828800"/>
            <a:ext cx="5303520" cy="3429000"/>
          </a:xfrm>
          <a:prstGeom prst="roundRect">
            <a:avLst>
              <a:gd name="adj" fmla="val 1467"/>
            </a:avLst>
          </a:prstGeom>
          <a:solidFill>
            <a:srgbClr val="FFF1E8"/>
          </a:solidFill>
          <a:ln w="12700">
            <a:solidFill>
              <a:srgbClr val="C24A00"/>
            </a:solidFill>
            <a:prstDash val="solid"/>
          </a:ln>
        </p:spPr>
      </p:sp>
      <p:sp>
        <p:nvSpPr>
          <p:cNvPr id="15" name="Text 13"/>
          <p:cNvSpPr/>
          <p:nvPr/>
        </p:nvSpPr>
        <p:spPr>
          <a:xfrm>
            <a:off x="6537960" y="1993392"/>
            <a:ext cx="4937760"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ZIP에서 빼야 할 것</a:t>
            </a:r>
            <a:endParaRPr lang="en-US" sz="1050" dirty="0"/>
          </a:p>
        </p:txBody>
      </p:sp>
      <p:sp>
        <p:nvSpPr>
          <p:cNvPr id="16" name="Text 14"/>
          <p:cNvSpPr/>
          <p:nvPr/>
        </p:nvSpPr>
        <p:spPr>
          <a:xfrm>
            <a:off x="6537960" y="2286000"/>
            <a:ext cx="4937760"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커지거나 위험한 파일</a:t>
            </a:r>
            <a:endParaRPr lang="en-US" sz="1650" dirty="0"/>
          </a:p>
        </p:txBody>
      </p:sp>
      <p:sp>
        <p:nvSpPr>
          <p:cNvPr id="17" name="Text 15"/>
          <p:cNvSpPr/>
          <p:nvPr/>
        </p:nvSpPr>
        <p:spPr>
          <a:xfrm>
            <a:off x="6537960" y="2779776"/>
            <a:ext cx="4937760" cy="2331720"/>
          </a:xfrm>
          <a:prstGeom prst="rect">
            <a:avLst/>
          </a:prstGeom>
          <a:noFill/>
          <a:ln/>
        </p:spPr>
        <p:txBody>
          <a:bodyPr wrap="square" lIns="0" tIns="0" rIns="0" bIns="0" rtlCol="0" anchor="t"/>
          <a:lstStyle/>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.venv</a:t>
            </a:r>
            <a:endParaRPr lang="en-US" sz="1240" dirty="0"/>
          </a:p>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__pycache__ · 임시 파일</a:t>
            </a:r>
            <a:endParaRPr lang="en-US" sz="1240" dirty="0"/>
          </a:p>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API 키 · 비밀번호</a:t>
            </a:r>
            <a:endParaRPr lang="en-US" sz="1240" dirty="0"/>
          </a:p>
          <a:p>
            <a:pPr indent="0" marL="0">
              <a:lnSpc>
                <a:spcPts val="1900"/>
              </a:lnSpc>
              <a:buNone/>
            </a:pPr>
            <a:r>
              <a:rPr lang="en-US" sz="1240" dirty="0">
                <a:solidFill>
                  <a:srgbClr val="34373D"/>
                </a:solidFill>
                <a:latin typeface="IBM Plex Sans KR" pitchFamily="34" charset="0"/>
                <a:ea typeface="IBM Plex Sans KR" pitchFamily="34" charset="-122"/>
                <a:cs typeface="IBM Plex Sans KR" pitchFamily="34" charset="-120"/>
              </a:rPr>
              <a:t>C:\Users\... 절대경로</a:t>
            </a:r>
            <a:endParaRPr lang="en-US" sz="124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5-1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Google Form에는 ZIP 하나를 올린다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13</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14쪽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14</a:t>
            </a:r>
            <a:endParaRPr lang="en-US" sz="900" dirty="0"/>
          </a:p>
        </p:txBody>
      </p:sp>
      <p:sp>
        <p:nvSpPr>
          <p:cNvPr id="10" name="Shape 8"/>
          <p:cNvSpPr/>
          <p:nvPr/>
        </p:nvSpPr>
        <p:spPr>
          <a:xfrm>
            <a:off x="530352" y="2148840"/>
            <a:ext cx="2562606" cy="1920240"/>
          </a:xfrm>
          <a:prstGeom prst="roundRect">
            <a:avLst>
              <a:gd name="adj" fmla="val 2619"/>
            </a:avLst>
          </a:prstGeom>
          <a:solidFill>
            <a:srgbClr val="F1F2F4"/>
          </a:solidFill>
          <a:ln w="12700">
            <a:solidFill>
              <a:srgbClr val="E0E3E7"/>
            </a:solidFill>
            <a:prstDash val="solid"/>
          </a:ln>
        </p:spPr>
      </p:sp>
      <p:sp>
        <p:nvSpPr>
          <p:cNvPr id="11" name="Text 9"/>
          <p:cNvSpPr/>
          <p:nvPr/>
        </p:nvSpPr>
        <p:spPr>
          <a:xfrm>
            <a:off x="713232" y="2313432"/>
            <a:ext cx="2196846"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1</a:t>
            </a:r>
            <a:endParaRPr lang="en-US" sz="1800" dirty="0"/>
          </a:p>
        </p:txBody>
      </p:sp>
      <p:sp>
        <p:nvSpPr>
          <p:cNvPr id="12" name="Text 10"/>
          <p:cNvSpPr/>
          <p:nvPr/>
        </p:nvSpPr>
        <p:spPr>
          <a:xfrm>
            <a:off x="713232"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기본 정보</a:t>
            </a:r>
            <a:endParaRPr lang="en-US" sz="1650" dirty="0"/>
          </a:p>
        </p:txBody>
      </p:sp>
      <p:sp>
        <p:nvSpPr>
          <p:cNvPr id="13" name="Text 11"/>
          <p:cNvSpPr/>
          <p:nvPr/>
        </p:nvSpPr>
        <p:spPr>
          <a:xfrm>
            <a:off x="713232"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학년·반·번호·이름</a:t>
            </a:r>
            <a:endParaRPr lang="en-US" sz="1220" dirty="0"/>
          </a:p>
        </p:txBody>
      </p:sp>
      <p:sp>
        <p:nvSpPr>
          <p:cNvPr id="14" name="Text 12"/>
          <p:cNvSpPr/>
          <p:nvPr/>
        </p:nvSpPr>
        <p:spPr>
          <a:xfrm>
            <a:off x="3065526"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15" name="Shape 13"/>
          <p:cNvSpPr/>
          <p:nvPr/>
        </p:nvSpPr>
        <p:spPr>
          <a:xfrm>
            <a:off x="3385566" y="2148840"/>
            <a:ext cx="2562606" cy="1920240"/>
          </a:xfrm>
          <a:prstGeom prst="roundRect">
            <a:avLst>
              <a:gd name="adj" fmla="val 2619"/>
            </a:avLst>
          </a:prstGeom>
          <a:solidFill>
            <a:srgbClr val="F1F2F4"/>
          </a:solidFill>
          <a:ln w="12700">
            <a:solidFill>
              <a:srgbClr val="E0E3E7"/>
            </a:solidFill>
            <a:prstDash val="solid"/>
          </a:ln>
        </p:spPr>
      </p:sp>
      <p:sp>
        <p:nvSpPr>
          <p:cNvPr id="16" name="Text 14"/>
          <p:cNvSpPr/>
          <p:nvPr/>
        </p:nvSpPr>
        <p:spPr>
          <a:xfrm>
            <a:off x="3568446" y="2313432"/>
            <a:ext cx="2196846"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2</a:t>
            </a:r>
            <a:endParaRPr lang="en-US" sz="1800" dirty="0"/>
          </a:p>
        </p:txBody>
      </p:sp>
      <p:sp>
        <p:nvSpPr>
          <p:cNvPr id="17" name="Text 15"/>
          <p:cNvSpPr/>
          <p:nvPr/>
        </p:nvSpPr>
        <p:spPr>
          <a:xfrm>
            <a:off x="3568446"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ZIP 업로드</a:t>
            </a:r>
            <a:endParaRPr lang="en-US" sz="1650" dirty="0"/>
          </a:p>
        </p:txBody>
      </p:sp>
      <p:sp>
        <p:nvSpPr>
          <p:cNvPr id="18" name="Text 16"/>
          <p:cNvSpPr/>
          <p:nvPr/>
        </p:nvSpPr>
        <p:spPr>
          <a:xfrm>
            <a:off x="3568446"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05_assessment1_학번_이름.zip</a:t>
            </a:r>
            <a:endParaRPr lang="en-US" sz="1220" dirty="0"/>
          </a:p>
        </p:txBody>
      </p:sp>
      <p:sp>
        <p:nvSpPr>
          <p:cNvPr id="19" name="Text 17"/>
          <p:cNvSpPr/>
          <p:nvPr/>
        </p:nvSpPr>
        <p:spPr>
          <a:xfrm>
            <a:off x="5920740"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0" name="Shape 18"/>
          <p:cNvSpPr/>
          <p:nvPr/>
        </p:nvSpPr>
        <p:spPr>
          <a:xfrm>
            <a:off x="6240780" y="2148840"/>
            <a:ext cx="2562606" cy="1920240"/>
          </a:xfrm>
          <a:prstGeom prst="roundRect">
            <a:avLst>
              <a:gd name="adj" fmla="val 2619"/>
            </a:avLst>
          </a:prstGeom>
          <a:solidFill>
            <a:srgbClr val="F1F2F4"/>
          </a:solidFill>
          <a:ln w="12700">
            <a:solidFill>
              <a:srgbClr val="E0E3E7"/>
            </a:solidFill>
            <a:prstDash val="solid"/>
          </a:ln>
        </p:spPr>
      </p:sp>
      <p:sp>
        <p:nvSpPr>
          <p:cNvPr id="21" name="Text 19"/>
          <p:cNvSpPr/>
          <p:nvPr/>
        </p:nvSpPr>
        <p:spPr>
          <a:xfrm>
            <a:off x="6423660" y="2313432"/>
            <a:ext cx="2196846"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3</a:t>
            </a:r>
            <a:endParaRPr lang="en-US" sz="1800" dirty="0"/>
          </a:p>
        </p:txBody>
      </p:sp>
      <p:sp>
        <p:nvSpPr>
          <p:cNvPr id="22" name="Text 20"/>
          <p:cNvSpPr/>
          <p:nvPr/>
        </p:nvSpPr>
        <p:spPr>
          <a:xfrm>
            <a:off x="6423660"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파일 확인</a:t>
            </a:r>
            <a:endParaRPr lang="en-US" sz="1650" dirty="0"/>
          </a:p>
        </p:txBody>
      </p:sp>
      <p:sp>
        <p:nvSpPr>
          <p:cNvPr id="23" name="Text 21"/>
          <p:cNvSpPr/>
          <p:nvPr/>
        </p:nvSpPr>
        <p:spPr>
          <a:xfrm>
            <a:off x="6423660"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6C7078"/>
                </a:solidFill>
                <a:latin typeface="IBM Plex Sans KR" pitchFamily="34" charset="0"/>
                <a:ea typeface="IBM Plex Sans KR" pitchFamily="34" charset="-122"/>
                <a:cs typeface="IBM Plex Sans KR" pitchFamily="34" charset="-120"/>
              </a:rPr>
              <a:t>업로드된 이름</a:t>
            </a:r>
            <a:endParaRPr lang="en-US" sz="1220" dirty="0"/>
          </a:p>
        </p:txBody>
      </p:sp>
      <p:sp>
        <p:nvSpPr>
          <p:cNvPr id="24" name="Text 22"/>
          <p:cNvSpPr/>
          <p:nvPr/>
        </p:nvSpPr>
        <p:spPr>
          <a:xfrm>
            <a:off x="8775954" y="288036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5" name="Shape 23"/>
          <p:cNvSpPr/>
          <p:nvPr/>
        </p:nvSpPr>
        <p:spPr>
          <a:xfrm>
            <a:off x="9095994" y="2148840"/>
            <a:ext cx="2562606" cy="1920240"/>
          </a:xfrm>
          <a:prstGeom prst="roundRect">
            <a:avLst>
              <a:gd name="adj" fmla="val 2619"/>
            </a:avLst>
          </a:prstGeom>
          <a:solidFill>
            <a:srgbClr val="E7F2ED"/>
          </a:solidFill>
          <a:ln w="12700">
            <a:solidFill>
              <a:srgbClr val="0E7C86"/>
            </a:solidFill>
            <a:prstDash val="solid"/>
          </a:ln>
        </p:spPr>
      </p:sp>
      <p:sp>
        <p:nvSpPr>
          <p:cNvPr id="26" name="Text 24"/>
          <p:cNvSpPr/>
          <p:nvPr/>
        </p:nvSpPr>
        <p:spPr>
          <a:xfrm>
            <a:off x="9278874" y="2313432"/>
            <a:ext cx="2196846" cy="329184"/>
          </a:xfrm>
          <a:prstGeom prst="rect">
            <a:avLst/>
          </a:prstGeom>
          <a:noFill/>
          <a:ln/>
        </p:spPr>
        <p:txBody>
          <a:bodyPr wrap="square" lIns="0" tIns="0" rIns="0" bIns="0" rtlCol="0" anchor="ctr"/>
          <a:lstStyle/>
          <a:p>
            <a:pPr indent="0" marL="0">
              <a:buNone/>
            </a:pPr>
            <a:r>
              <a:rPr lang="en-US" sz="1800" b="1" dirty="0">
                <a:solidFill>
                  <a:srgbClr val="0E7C86"/>
                </a:solidFill>
                <a:latin typeface="IBM Plex Mono" pitchFamily="34" charset="0"/>
                <a:ea typeface="IBM Plex Mono" pitchFamily="34" charset="-122"/>
                <a:cs typeface="IBM Plex Mono" pitchFamily="34" charset="-120"/>
              </a:rPr>
              <a:t>4</a:t>
            </a:r>
            <a:endParaRPr lang="en-US" sz="1800" dirty="0"/>
          </a:p>
        </p:txBody>
      </p:sp>
      <p:sp>
        <p:nvSpPr>
          <p:cNvPr id="27" name="Text 25"/>
          <p:cNvSpPr/>
          <p:nvPr/>
        </p:nvSpPr>
        <p:spPr>
          <a:xfrm>
            <a:off x="9278874" y="2734056"/>
            <a:ext cx="2196846"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완료 확인</a:t>
            </a:r>
            <a:endParaRPr lang="en-US" sz="1650" dirty="0"/>
          </a:p>
        </p:txBody>
      </p:sp>
      <p:sp>
        <p:nvSpPr>
          <p:cNvPr id="28" name="Text 26"/>
          <p:cNvSpPr/>
          <p:nvPr/>
        </p:nvSpPr>
        <p:spPr>
          <a:xfrm>
            <a:off x="9278874" y="3227832"/>
            <a:ext cx="2196846" cy="694944"/>
          </a:xfrm>
          <a:prstGeom prst="rect">
            <a:avLst/>
          </a:prstGeom>
          <a:noFill/>
          <a:ln/>
        </p:spPr>
        <p:txBody>
          <a:bodyPr wrap="square" lIns="0" tIns="0" rIns="0" bIns="0" rtlCol="0" anchor="t"/>
          <a:lstStyle/>
          <a:p>
            <a:pPr indent="0" marL="0">
              <a:lnSpc>
                <a:spcPts val="1900"/>
              </a:lnSpc>
              <a:buNone/>
            </a:pPr>
            <a:r>
              <a:rPr lang="en-US" sz="1220" dirty="0">
                <a:solidFill>
                  <a:srgbClr val="34373D"/>
                </a:solidFill>
                <a:latin typeface="IBM Plex Sans KR" pitchFamily="34" charset="0"/>
                <a:ea typeface="IBM Plex Sans KR" pitchFamily="34" charset="-122"/>
                <a:cs typeface="IBM Plex Sans KR" pitchFamily="34" charset="-120"/>
              </a:rPr>
              <a:t>응답 기록 화면</a:t>
            </a:r>
            <a:endParaRPr lang="en-US" sz="1220" dirty="0"/>
          </a:p>
        </p:txBody>
      </p:sp>
      <p:sp>
        <p:nvSpPr>
          <p:cNvPr id="29" name="Shape 27"/>
          <p:cNvSpPr/>
          <p:nvPr/>
        </p:nvSpPr>
        <p:spPr>
          <a:xfrm>
            <a:off x="530352" y="5029200"/>
            <a:ext cx="11128248" cy="512064"/>
          </a:xfrm>
          <a:prstGeom prst="roundRect">
            <a:avLst>
              <a:gd name="adj" fmla="val 39286"/>
            </a:avLst>
          </a:prstGeom>
          <a:solidFill>
            <a:srgbClr val="FF5C00"/>
          </a:solidFill>
          <a:ln w="12700">
            <a:solidFill>
              <a:srgbClr val="FF5C00"/>
            </a:solidFill>
            <a:prstDash val="solid"/>
          </a:ln>
        </p:spPr>
      </p:sp>
      <p:sp>
        <p:nvSpPr>
          <p:cNvPr id="30" name="Text 28"/>
          <p:cNvSpPr/>
          <p:nvPr/>
        </p:nvSpPr>
        <p:spPr>
          <a:xfrm>
            <a:off x="731520" y="5029200"/>
            <a:ext cx="10725912" cy="512064"/>
          </a:xfrm>
          <a:prstGeom prst="rect">
            <a:avLst/>
          </a:prstGeom>
          <a:noFill/>
          <a:ln/>
        </p:spPr>
        <p:txBody>
          <a:bodyPr wrap="square" lIns="0" tIns="0" rIns="0" bIns="0" rtlCol="0" anchor="ctr"/>
          <a:lstStyle/>
          <a:p>
            <a:pPr algn="ctr" indent="0" marL="0">
              <a:buNone/>
            </a:pPr>
            <a:r>
              <a:rPr lang="en-US" sz="1450" b="1" dirty="0">
                <a:solidFill>
                  <a:srgbClr val="FFFFFF"/>
                </a:solidFill>
                <a:latin typeface="IBM Plex Sans KR" pitchFamily="34" charset="0"/>
                <a:ea typeface="IBM Plex Sans KR" pitchFamily="34" charset="-122"/>
                <a:cs typeface="IBM Plex Sans KR" pitchFamily="34" charset="-120"/>
              </a:rPr>
              <a:t>용량이 너무 크면 .venv가 ZIP에 들어갔는지 먼저 보세요.</a:t>
            </a:r>
            <a:endParaRPr lang="en-US" sz="14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B1D21"/>
        </a:solidFill>
      </p:bgPr>
    </p:bg>
    <p:spTree>
      <p:nvGrpSpPr>
        <p:cNvPr id="1" name=""/>
        <p:cNvGrpSpPr/>
        <p:nvPr/>
      </p:nvGrpSpPr>
      <p:grpSpPr>
        <a:xfrm>
          <a:off x="0" y="0"/>
          <a:ext cx="0" cy="0"/>
          <a:chOff x="0" y="0"/>
          <a:chExt cx="0" cy="0"/>
        </a:xfrm>
      </p:grpSpPr>
      <p:sp>
        <p:nvSpPr>
          <p:cNvPr id="2" name="Shape 0"/>
          <p:cNvSpPr/>
          <p:nvPr/>
        </p:nvSpPr>
        <p:spPr>
          <a:xfrm>
            <a:off x="0" y="0"/>
            <a:ext cx="209398" cy="6858000"/>
          </a:xfrm>
          <a:prstGeom prst="rect">
            <a:avLst/>
          </a:prstGeom>
          <a:solidFill>
            <a:srgbClr val="FF5C00"/>
          </a:solidFill>
          <a:ln/>
        </p:spPr>
      </p:sp>
      <p:sp>
        <p:nvSpPr>
          <p:cNvPr id="3" name="Text 1"/>
          <p:cNvSpPr/>
          <p:nvPr/>
        </p:nvSpPr>
        <p:spPr>
          <a:xfrm>
            <a:off x="530352" y="1417320"/>
            <a:ext cx="9144000" cy="274320"/>
          </a:xfrm>
          <a:prstGeom prst="rect">
            <a:avLst/>
          </a:prstGeom>
          <a:noFill/>
          <a:ln/>
        </p:spPr>
        <p:txBody>
          <a:bodyPr wrap="square" lIns="0" tIns="0" rIns="0" bIns="0" rtlCol="0" anchor="ctr"/>
          <a:lstStyle/>
          <a:p>
            <a:pPr indent="0" marL="0">
              <a:buNone/>
            </a:pPr>
            <a:r>
              <a:rPr lang="en-US" sz="1200" b="1" spc="100" kern="0" dirty="0">
                <a:solidFill>
                  <a:srgbClr val="6C7078"/>
                </a:solidFill>
                <a:latin typeface="IBM Plex Sans KR" pitchFamily="34" charset="0"/>
                <a:ea typeface="IBM Plex Sans KR" pitchFamily="34" charset="-122"/>
                <a:cs typeface="IBM Plex Sans KR" pitchFamily="34" charset="-120"/>
              </a:rPr>
              <a:t>다음 차시 전 확인</a:t>
            </a:r>
            <a:endParaRPr lang="en-US" sz="1200" dirty="0"/>
          </a:p>
        </p:txBody>
      </p:sp>
      <p:sp>
        <p:nvSpPr>
          <p:cNvPr id="4" name="Text 2"/>
          <p:cNvSpPr/>
          <p:nvPr/>
        </p:nvSpPr>
        <p:spPr>
          <a:xfrm>
            <a:off x="530352" y="1828800"/>
            <a:ext cx="10424160" cy="1920240"/>
          </a:xfrm>
          <a:prstGeom prst="rect">
            <a:avLst/>
          </a:prstGeom>
          <a:noFill/>
          <a:ln/>
        </p:spPr>
        <p:txBody>
          <a:bodyPr wrap="square" lIns="0" tIns="0" rIns="0" bIns="0" rtlCol="0" anchor="ctr"/>
          <a:lstStyle/>
          <a:p>
            <a:pPr indent="0" marL="0">
              <a:buNone/>
            </a:pPr>
            <a:r>
              <a:rPr lang="en-US" sz="3500" b="1" dirty="0">
                <a:solidFill>
                  <a:srgbClr val="FFFFFF"/>
                </a:solidFill>
                <a:latin typeface="IBM Plex Sans KR" pitchFamily="34" charset="0"/>
                <a:ea typeface="IBM Plex Sans KR" pitchFamily="34" charset="-122"/>
                <a:cs typeface="IBM Plex Sans KR" pitchFamily="34" charset="-120"/>
              </a:rPr>
              <a:t>준비가 되었다면</a:t>
            </a:r>
            <a:endParaRPr lang="en-US" sz="3500" dirty="0"/>
          </a:p>
          <a:p>
            <a:pPr indent="0" marL="0">
              <a:buNone/>
            </a:pPr>
            <a:r>
              <a:rPr lang="en-US" sz="3500" b="1" dirty="0">
                <a:solidFill>
                  <a:srgbClr val="FFFFFF"/>
                </a:solidFill>
                <a:latin typeface="IBM Plex Sans KR" pitchFamily="34" charset="0"/>
                <a:ea typeface="IBM Plex Sans KR" pitchFamily="34" charset="-122"/>
                <a:cs typeface="IBM Plex Sans KR" pitchFamily="34" charset="-120"/>
              </a:rPr>
              <a:t>바로 실행합니다</a:t>
            </a:r>
            <a:endParaRPr lang="en-US" sz="3500" dirty="0"/>
          </a:p>
        </p:txBody>
      </p:sp>
      <p:sp>
        <p:nvSpPr>
          <p:cNvPr id="5" name="Text 3"/>
          <p:cNvSpPr/>
          <p:nvPr/>
        </p:nvSpPr>
        <p:spPr>
          <a:xfrm>
            <a:off x="530352" y="3794760"/>
            <a:ext cx="9966960" cy="1737360"/>
          </a:xfrm>
          <a:prstGeom prst="rect">
            <a:avLst/>
          </a:prstGeom>
          <a:noFill/>
          <a:ln/>
        </p:spPr>
        <p:txBody>
          <a:bodyPr wrap="square" lIns="0" tIns="0" rIns="0" bIns="0" rtlCol="0" anchor="ctr"/>
          <a:lstStyle/>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자료를 읽힌다 → 방법을 묻는다 → 실행한다 → 검토한다</a:t>
            </a:r>
            <a:endParaRPr lang="en-US" sz="1900" dirty="0"/>
          </a:p>
        </p:txBody>
      </p:sp>
      <p:sp>
        <p:nvSpPr>
          <p:cNvPr id="6" name="Text 4"/>
          <p:cNvSpPr/>
          <p:nvPr/>
        </p:nvSpPr>
        <p:spPr>
          <a:xfrm>
            <a:off x="530352" y="6327648"/>
            <a:ext cx="73152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05-1 · 15쪽</a:t>
            </a:r>
            <a:endParaRPr lang="en-US" sz="900" dirty="0"/>
          </a:p>
        </p:txBody>
      </p:sp>
      <p:sp>
        <p:nvSpPr>
          <p:cNvPr id="7" name="Text 5"/>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15</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2026-10-05T11:21:42Z</dcterms:created>
  <dcterms:modified xsi:type="dcterms:W3CDTF">2026-10-05T11:21:42Z</dcterms:modified>
</cp:coreProperties>
</file>