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[0–1분] 표지
지금부터 수행평가를 시작한다. 새로운 개념을 길게 설명하지 않고, 준비한 프로젝트를 열어 다섯 단계를 따라간다.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[1–3분] 오늘의 도착점
그래프가 나왔다고 끝이 아니다. 원본과 맞는지 확인하고 채택 또는 다시 요청한 이유를 남긴다.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[3–5분] 시작 전 준비
05 폴더, uv sync, Notebook, 커널을 확인한다. 이 단계의 오류는 학생의 평가 작업이 아니므로 선생님이 빠르게 돕는다.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[5–7분] 원본 CSV 확인
모든 학생이 같은 12,960행 CSV를 사용한다. Notebook 첫 부분의 파일명과 data 폴더의 파일명이 같은지 확인한다.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[7–10분] 1번 요청
그래프부터 만들게 하지 않는다. 한 행과 각 열의 뜻을 먼저 듣는다.
AI의 답을 그대로 복사하지 말고 자신의 말로 정리한다.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[10–13분] 2번 요청
1만 행을 다 보지 않고 구조를 확인한다. 코드를 받은 뒤 학생이 실행 버튼을 누르고, 안내된 행 수와 열 이름이 맞는지 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[13–16분] 3번 요청
바로 그리지 않고 축 후보와 그래프를 묻는다. 시설별 이용 인원 합계를 비교하려면 어떤 그래프와 축이 맞는지 듣는다.
AI의 추천을 읽고 질문과 맞는지 판단한다.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[16–18분] 방법 기록
선택한 그래프와 축을 Notebook 3번에 적는다. 이유는 ‘AI가 추천했다’가 아니라 그 방법으로 어떤 질문에 답할 수 있는지다.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[18–22분] 4번 요청
요약표가 있어야 그래프를 숫자로 검토할 수 있다. 항목 수와 최댓값도 print로 등장하게 요청한다.
AI의 답을 읽고 VS Code로 돌아와 실행 버튼을 누른다.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[22–25분] 오류 전달
오류를 학생이 먼저 해결할 줄 안다고 가정하지 않는다. 오류를 첫줄부터 마지막까지 전달한다.
원본 CSV와 다른 셀을 바꾸지 말라는 조건을 함께 적는다.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[25–28분] 5번 요청
AI에게도 원본과 결과를 비교하게 한다. 다만 AI가 문제없다고 했다고 바로 채택하지 않는다. 어떤 항목과 값을 확인했는지 읽는다.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[28–31분] 학생의 직접 검토
요약표의 항목 수와 최댓값을 그래프와 대조한다. 제목, 축, 단위, 시간 순서도 본다.
그래프의 모양이 예쁘다는 것은 정확성의 근거가 아니다.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[31–34분] 판단 기록
첫 결과가 맞으면 억지로 수정할 필요가 없다. 확인한 항목과 채택한 이유를 적는다.
다시 요청했다면 원본과 달랐던 값과 수정 후 맞아진 조건을 적는다.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[34–37분] 대화 JSON 내보내기
오늘 사용한 세션을 고른다. 다른 차시의 대화를 고르지 않도록 제목과 시간을 함께 본다.
내보낸 파일을 탐색기에서 열어 내용이 있는지 확인한다.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[37–40분] 재현 확인
커널을 다시 시작하고 처음부터 실행한다. 이렇게 해야 예전에 저장된 출력이 아니라 현재 파일과 환경으로 재현된 것임을 알 수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[40–43분] ZIP 만들기
Notebook 자체는 05_assessment1.ipynb로 유지하고 ZIP 파일명에만 학번과 이름을 넣는다.
.venv는 제외한다. ZIP을 한 번 열어 필수 파일과 제외 파일을 확인한다.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[43–46분] Google Form 제출
Form에 학년, 반, 번호, 이름을 적고 ZIP 하나를 올린다.
업로드된 파일명이 내 파일과 맞는지 확인한다. 응답이 기록되었다는 화면이 나올 때까지 창을 닫지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5회 · 둘째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수행평가 1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30352" y="324612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데이터를 읽힌다 → 방법을 묻는다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실행한다 → 원본과 검토한다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결과만 남기지 말고 판단의 순서를 남긴다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자료 이해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행·각 열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488997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2818181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001061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001061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구조 확인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3001061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행·기간·결측값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776826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106010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288890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288890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방법 선택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5288890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그래프·축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064654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7393838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576718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576718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7576718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요약표·그래프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352483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9681667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64547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9864547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검토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9864547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원본·판단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완성 = 그래프 출력 + 원본 검토 + 판단 기록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시작 전 네 가지를 확인한다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05 폴더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VS Code로 통째로 열기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060954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390138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73018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573018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uv sync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3573018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.venv 존재 확인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920740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6249924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32804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432804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Notebook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6432804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05_assessment1.ipynb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780526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9109710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292590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292590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커널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9292590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.venv (Python 3)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여기서 막히면 평가 시간을 쓰지 말고 바로 알립니다.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12,960행의 원본 CSV를 확인한다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965960" y="1874520"/>
            <a:ext cx="8275320" cy="3063240"/>
          </a:xfrm>
          <a:prstGeom prst="roundRect">
            <a:avLst>
              <a:gd name="adj" fmla="val 1642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48840" y="2039112"/>
            <a:ext cx="7909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수행평가 CSV · 12,960행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148840" y="2331720"/>
            <a:ext cx="7909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학교 시설 이용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2148840" y="2825496"/>
            <a:ext cx="79095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data/05-data-1-school-facility-usage.csv</a:t>
            </a:r>
            <a:endParaRPr lang="en-US" sz="1500" dirty="0"/>
          </a:p>
          <a:p>
            <a:pPr indent="0" marL="0">
              <a:lnSpc>
                <a:spcPts val="1900"/>
              </a:lnSpc>
              <a:buNone/>
            </a:pPr>
            <a:endParaRPr lang="en-US" sz="15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5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시설별 총이용자 비교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30352" y="5285232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85232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Notebook 첫 구역의 파일명과 data 폴더의 CSV 파일명을 맞춰 봅니다.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1번 · 먼저 데이터의 뜻을 듣는다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87452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1번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371600" y="187452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자료 이해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30352" y="2441448"/>
            <a:ext cx="11128248" cy="2834640"/>
          </a:xfrm>
          <a:prstGeom prst="roundRect">
            <a:avLst>
              <a:gd name="adj" fmla="val 1613"/>
            </a:avLst>
          </a:prstGeom>
          <a:solidFill>
            <a:srgbClr val="24272C"/>
          </a:solidFill>
          <a:ln/>
        </p:spPr>
      </p:sp>
      <p:sp>
        <p:nvSpPr>
          <p:cNvPr id="13" name="Text 11"/>
          <p:cNvSpPr/>
          <p:nvPr/>
        </p:nvSpPr>
        <p:spPr>
          <a:xfrm>
            <a:off x="768096" y="2624328"/>
            <a:ext cx="106527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data 폴더의 [사용할 CSV]을 읽어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한 행과 각 열이 무엇을 뜻하는지 설명해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아직 코드나 그래프는 만들지 마.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30352" y="5257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57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AI의 답을 읽고 Notebook 1번 구역에 내 말로 적습니다.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2번 · 원본의 구조를 숫자로 확인한다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828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2번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371600" y="18288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원본 구조 확인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30352" y="2395728"/>
            <a:ext cx="11128248" cy="2971800"/>
          </a:xfrm>
          <a:prstGeom prst="roundRect">
            <a:avLst>
              <a:gd name="adj" fmla="val 1538"/>
            </a:avLst>
          </a:prstGeom>
          <a:solidFill>
            <a:srgbClr val="24272C"/>
          </a:solidFill>
          <a:ln/>
        </p:spPr>
      </p:sp>
      <p:sp>
        <p:nvSpPr>
          <p:cNvPr id="13" name="Text 11"/>
          <p:cNvSpPr/>
          <p:nvPr/>
        </p:nvSpPr>
        <p:spPr>
          <a:xfrm>
            <a:off x="768096" y="2578608"/>
            <a:ext cx="106527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05_assessment1.ipynb의 2번 코드 셀에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행 수, 열 이름, 첫값과 끝값, 결측값을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print()로 보여 주는 코드를 만들어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CSV는 바꾸지 마.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30352" y="5257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57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행 수: 12,960 · 열 이름 · 기간 · 결측값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3번 · 그래프를 그리기 전에 축을 고른다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828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3번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371600" y="18288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표현 방법 선택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30352" y="2395728"/>
            <a:ext cx="11128248" cy="2971800"/>
          </a:xfrm>
          <a:prstGeom prst="roundRect">
            <a:avLst>
              <a:gd name="adj" fmla="val 1538"/>
            </a:avLst>
          </a:prstGeom>
          <a:solidFill>
            <a:srgbClr val="24272C"/>
          </a:solidFill>
          <a:ln/>
        </p:spPr>
      </p:sp>
      <p:sp>
        <p:nvSpPr>
          <p:cNvPr id="13" name="Text 11"/>
          <p:cNvSpPr/>
          <p:nvPr/>
        </p:nvSpPr>
        <p:spPr>
          <a:xfrm>
            <a:off x="768096" y="2578608"/>
            <a:ext cx="106527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이 데이터를 잘 보여 주는 그래프를 제안해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열을 기준으로 x축과 y축 후보를 설명하고,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우리의 질문과 맞는 방법을 추천해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아직 코드나 그래프는 만들지 마.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30352" y="5257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57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추천했다가 아니라, 어떤 질문에 답하는지를 적습니다.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선택한 방법과 이유를 먼저 적는다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2880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182880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자료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868826" y="1828800"/>
            <a:ext cx="3894887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3996842" y="1828800"/>
            <a:ext cx="363885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확인할 질문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763713" y="1828800"/>
            <a:ext cx="3894887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7891729" y="1828800"/>
            <a:ext cx="363885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표현 방법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30352" y="2231136"/>
            <a:ext cx="11128248" cy="11430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231136"/>
            <a:ext cx="308244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학교 시설 이용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996842" y="2231136"/>
            <a:ext cx="363885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어느 시설이 가장 많은가?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891729" y="2231136"/>
            <a:ext cx="363885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시설별 합계 → 막대그래프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011680" y="4297680"/>
            <a:ext cx="8183880" cy="1097280"/>
          </a:xfrm>
          <a:prstGeom prst="roundRect">
            <a:avLst>
              <a:gd name="adj" fmla="val 4583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194560" y="4462272"/>
            <a:ext cx="7818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Notebook 3번 구역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2194560" y="4956048"/>
            <a:ext cx="7818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선택한 그래프 · x축 · y축 · 그 방법으로 답할 수 있는 질문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4번 · 요약표와 그래프를 같이 요청한다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828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4번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371600" y="18288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그래프 제작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30352" y="2395728"/>
            <a:ext cx="11128248" cy="2971800"/>
          </a:xfrm>
          <a:prstGeom prst="roundRect">
            <a:avLst>
              <a:gd name="adj" fmla="val 1538"/>
            </a:avLst>
          </a:prstGeom>
          <a:solidFill>
            <a:srgbClr val="24272C"/>
          </a:solidFill>
          <a:ln/>
        </p:spPr>
      </p:sp>
      <p:sp>
        <p:nvSpPr>
          <p:cNvPr id="13" name="Text 11"/>
          <p:cNvSpPr/>
          <p:nvPr/>
        </p:nvSpPr>
        <p:spPr>
          <a:xfrm>
            <a:off x="768096" y="2578608"/>
            <a:ext cx="106527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05_assessment1.ipynb의 4번 코드 셀에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고른 방법으로 요약표와 그래프를 만들어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제목·축·단위, 항목 수, 최댓값도 보여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원본 CSV는 수정하지 마.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30352" y="5257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57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AI가 만들었다면 VS Code에서 4번 코드 셀을 직접 실행합니다.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오류는 지우지 말고 그대로 전달한다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28800"/>
            <a:ext cx="11128248" cy="1234440"/>
          </a:xfrm>
          <a:prstGeom prst="roundRect">
            <a:avLst>
              <a:gd name="adj" fmla="val 3704"/>
            </a:avLst>
          </a:prstGeom>
          <a:solidFill>
            <a:srgbClr val="24272C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195681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실행한 셀과 오류 전체를 함께 전달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68096" y="2231136"/>
            <a:ext cx="10652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5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4번 코드 셀을 실행했더니 아래 오류가 나왔어.</a:t>
            </a:r>
            <a:endParaRPr lang="en-US" sz="1500" dirty="0"/>
          </a:p>
          <a:p>
            <a:pPr indent="0" marL="0">
              <a:lnSpc>
                <a:spcPts val="2550"/>
              </a:lnSpc>
              <a:buNone/>
            </a:pPr>
            <a:r>
              <a:rPr lang="en-US" sz="15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[오류 첫줄부터 마지막 줄까지]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30352" y="3429000"/>
            <a:ext cx="3429000" cy="1508760"/>
          </a:xfrm>
          <a:prstGeom prst="roundRect">
            <a:avLst>
              <a:gd name="adj" fmla="val 333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3593592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13232" y="4014216"/>
            <a:ext cx="3063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문제를 묻는다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713232" y="4507992"/>
            <a:ext cx="3063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어떤 오류인지 설명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4370832" y="3429000"/>
            <a:ext cx="3429000" cy="1508760"/>
          </a:xfrm>
          <a:prstGeom prst="roundRect">
            <a:avLst>
              <a:gd name="adj" fmla="val 3333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53712" y="3593592"/>
            <a:ext cx="3063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53712" y="4014216"/>
            <a:ext cx="3063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필요한 조치를 맡긴다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4553712" y="4507992"/>
            <a:ext cx="3063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수정한 파일과 내용을 확인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8183880" y="3429000"/>
            <a:ext cx="3474720" cy="1508760"/>
          </a:xfrm>
          <a:prstGeom prst="roundRect">
            <a:avLst>
              <a:gd name="adj" fmla="val 333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66760" y="3593592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366760" y="4014216"/>
            <a:ext cx="3108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실행한다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8366760" y="4507992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출력이 바뀌었는지 확인</a:t>
            </a:r>
            <a:endParaRPr lang="en-US" sz="1240" dirty="0"/>
          </a:p>
        </p:txBody>
      </p:sp>
      <p:sp>
        <p:nvSpPr>
          <p:cNvPr id="25" name="Shape 23"/>
          <p:cNvSpPr/>
          <p:nvPr/>
        </p:nvSpPr>
        <p:spPr>
          <a:xfrm>
            <a:off x="530352" y="5257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5257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원본 CSV와 다른 셀은 바꾸지 말라고 조건을 붙입니다.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5번 · AI에게도 원본과 검토하게 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11쪽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828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5번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371600" y="18288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 검토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30352" y="2395728"/>
            <a:ext cx="11128248" cy="2971800"/>
          </a:xfrm>
          <a:prstGeom prst="roundRect">
            <a:avLst>
              <a:gd name="adj" fmla="val 1538"/>
            </a:avLst>
          </a:prstGeom>
          <a:solidFill>
            <a:srgbClr val="24272C"/>
          </a:solidFill>
          <a:ln/>
        </p:spPr>
      </p:sp>
      <p:sp>
        <p:nvSpPr>
          <p:cNvPr id="13" name="Text 11"/>
          <p:cNvSpPr/>
          <p:nvPr/>
        </p:nvSpPr>
        <p:spPr>
          <a:xfrm>
            <a:off x="768096" y="2578608"/>
            <a:ext cx="106527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방금 만든 4번 결과를 원본 CSV와 검토해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행·열, 요약표, 최댓값, 제목·축·단위를 확인해 줘.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원본에 없는 값이 있는지도 보고,</a:t>
            </a:r>
            <a:endParaRPr lang="en-US" sz="1450" dirty="0"/>
          </a:p>
          <a:p>
            <a:pPr indent="0" marL="0">
              <a:lnSpc>
                <a:spcPts val="2465"/>
              </a:lnSpc>
              <a:buNone/>
            </a:pPr>
            <a:r>
              <a:rPr lang="en-US" sz="14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문제가 있으면 수정한 뒤 바꾼 내용을 알려 줘.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30352" y="5257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57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AI의 ‘문제없음’만 믿지 말고, 어떤 값을 보았는지 읽습니다.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내가 직접 요약표와 그래프를 비교한다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28800"/>
            <a:ext cx="3894887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1828800"/>
            <a:ext cx="363885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볼 것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425239" y="1828800"/>
            <a:ext cx="7233361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4553255" y="1828800"/>
            <a:ext cx="697732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 질문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30352" y="2231136"/>
            <a:ext cx="11128248" cy="6583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31136"/>
            <a:ext cx="36388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항목 수</a:t>
            </a:r>
            <a:endParaRPr lang="en-US" sz="1260" dirty="0"/>
          </a:p>
        </p:txBody>
      </p:sp>
      <p:sp>
        <p:nvSpPr>
          <p:cNvPr id="16" name="Text 14"/>
          <p:cNvSpPr/>
          <p:nvPr/>
        </p:nvSpPr>
        <p:spPr>
          <a:xfrm>
            <a:off x="4553255" y="2231136"/>
            <a:ext cx="697732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요약표와 그래프의 항목 수가 같은가?</a:t>
            </a:r>
            <a:endParaRPr lang="en-US" sz="1260" dirty="0"/>
          </a:p>
        </p:txBody>
      </p:sp>
      <p:sp>
        <p:nvSpPr>
          <p:cNvPr id="17" name="Shape 15"/>
          <p:cNvSpPr/>
          <p:nvPr/>
        </p:nvSpPr>
        <p:spPr>
          <a:xfrm>
            <a:off x="530352" y="2889504"/>
            <a:ext cx="11128248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889504"/>
            <a:ext cx="36388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최댓값</a:t>
            </a:r>
            <a:endParaRPr lang="en-US" sz="1260" dirty="0"/>
          </a:p>
        </p:txBody>
      </p:sp>
      <p:sp>
        <p:nvSpPr>
          <p:cNvPr id="19" name="Text 17"/>
          <p:cNvSpPr/>
          <p:nvPr/>
        </p:nvSpPr>
        <p:spPr>
          <a:xfrm>
            <a:off x="4553255" y="2889504"/>
            <a:ext cx="697732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표의 최댓값 항목이 그래프에서도 가장 큰가?</a:t>
            </a:r>
            <a:endParaRPr lang="en-US" sz="1260" dirty="0"/>
          </a:p>
        </p:txBody>
      </p:sp>
      <p:sp>
        <p:nvSpPr>
          <p:cNvPr id="20" name="Shape 18"/>
          <p:cNvSpPr/>
          <p:nvPr/>
        </p:nvSpPr>
        <p:spPr>
          <a:xfrm>
            <a:off x="530352" y="3547872"/>
            <a:ext cx="11128248" cy="65836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47872"/>
            <a:ext cx="36388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제목·축·단위</a:t>
            </a:r>
            <a:endParaRPr lang="en-US" sz="1260" dirty="0"/>
          </a:p>
        </p:txBody>
      </p:sp>
      <p:sp>
        <p:nvSpPr>
          <p:cNvPr id="22" name="Text 20"/>
          <p:cNvSpPr/>
          <p:nvPr/>
        </p:nvSpPr>
        <p:spPr>
          <a:xfrm>
            <a:off x="4553255" y="3547872"/>
            <a:ext cx="697732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어떤 단위로 보여 주는지 알 수 있는가?</a:t>
            </a:r>
            <a:endParaRPr lang="en-US" sz="1260" dirty="0"/>
          </a:p>
        </p:txBody>
      </p:sp>
      <p:sp>
        <p:nvSpPr>
          <p:cNvPr id="23" name="Shape 21"/>
          <p:cNvSpPr/>
          <p:nvPr/>
        </p:nvSpPr>
        <p:spPr>
          <a:xfrm>
            <a:off x="530352" y="4206240"/>
            <a:ext cx="11128248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206240"/>
            <a:ext cx="36388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시간 순서</a:t>
            </a:r>
            <a:endParaRPr lang="en-US" sz="1260" dirty="0"/>
          </a:p>
        </p:txBody>
      </p:sp>
      <p:sp>
        <p:nvSpPr>
          <p:cNvPr id="25" name="Text 23"/>
          <p:cNvSpPr/>
          <p:nvPr/>
        </p:nvSpPr>
        <p:spPr>
          <a:xfrm>
            <a:off x="4553255" y="4206240"/>
            <a:ext cx="697732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6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날짜·월이 올바른 순서로 나오는가?</a:t>
            </a:r>
            <a:endParaRPr lang="en-US" sz="1260" dirty="0"/>
          </a:p>
        </p:txBody>
      </p:sp>
      <p:sp>
        <p:nvSpPr>
          <p:cNvPr id="26" name="Shape 24"/>
          <p:cNvSpPr/>
          <p:nvPr/>
        </p:nvSpPr>
        <p:spPr>
          <a:xfrm>
            <a:off x="530352" y="52578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52578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예쁜 그래프가 아니라, 비교할 숫자가 있는 그래프를 확인합니다.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채택·다시 요청한 이유를 적는다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28800"/>
            <a:ext cx="5303520" cy="3246120"/>
          </a:xfrm>
          <a:prstGeom prst="roundRect">
            <a:avLst>
              <a:gd name="adj" fmla="val 1549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1993392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채택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13232" y="2286000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무엇을 확인했는가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2779776"/>
            <a:ext cx="49377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항목 수가 같다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최댓값 항목이 같다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제목·축·단위가 있다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 그대로 채택</a:t>
            </a:r>
            <a:endParaRPr lang="en-US" sz="1240" dirty="0"/>
          </a:p>
        </p:txBody>
      </p:sp>
      <p:sp>
        <p:nvSpPr>
          <p:cNvPr id="14" name="Shape 12"/>
          <p:cNvSpPr/>
          <p:nvPr/>
        </p:nvSpPr>
        <p:spPr>
          <a:xfrm>
            <a:off x="6355080" y="1828800"/>
            <a:ext cx="5303520" cy="3246120"/>
          </a:xfrm>
          <a:prstGeom prst="roundRect">
            <a:avLst>
              <a:gd name="adj" fmla="val 1549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37960" y="1993392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요청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537960" y="2286000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무엇이 달랐고 알렸는가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537960" y="2779776"/>
            <a:ext cx="49377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원본과 다른 값을 지목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유지할 조건을 함께 전달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수정 후 다시 대조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5376672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5376672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마지막에 구체적인 항목과 값으로 사실 한 가지를 적습니다.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OpenCode 대화를 JSON으로 내보낸다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28800"/>
            <a:ext cx="11128248" cy="914400"/>
          </a:xfrm>
          <a:prstGeom prst="roundRect">
            <a:avLst>
              <a:gd name="adj" fmla="val 5000"/>
            </a:avLst>
          </a:prstGeom>
          <a:solidFill>
            <a:srgbClr val="24272C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195681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1. 세션 ID 찾기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68096" y="2231136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60"/>
              </a:lnSpc>
              <a:buNone/>
            </a:pPr>
            <a:r>
              <a:rPr lang="en-US" sz="18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opencode session list -n 5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30352" y="3063240"/>
            <a:ext cx="11128248" cy="1143000"/>
          </a:xfrm>
          <a:prstGeom prst="roundRect">
            <a:avLst>
              <a:gd name="adj" fmla="val 4000"/>
            </a:avLst>
          </a:prstGeom>
          <a:solidFill>
            <a:srgbClr val="24272C"/>
          </a:solidFill>
          <a:ln/>
        </p:spPr>
      </p:sp>
      <p:sp>
        <p:nvSpPr>
          <p:cNvPr id="14" name="Text 12"/>
          <p:cNvSpPr/>
          <p:nvPr/>
        </p:nvSpPr>
        <p:spPr>
          <a:xfrm>
            <a:off x="768096" y="319125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2. evidence 폴더에 저장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768096" y="3465576"/>
            <a:ext cx="10652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50"/>
              </a:lnSpc>
              <a:buNone/>
            </a:pPr>
            <a:r>
              <a:rPr lang="en-US" sz="15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cmd /c "opencode export ses_세션ID &gt; evidence\opencode-session.json"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30352" y="4617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617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제목과 시간을 보고 오늘 사용한 세션을 고릅니다.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30352" y="53492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53492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opencode-session.json을 열어 0KB 빈 파일이 아닌지 확인합니다.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처음부터 다시 실행해 재현한다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Notebook 저장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488997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2818181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001061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001061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시작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3001061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커널 초기화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776826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106010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288890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288890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순서대로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5288890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모든 코드 셀 실행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064654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7393838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576718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576718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7576718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표·그래프·오류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352483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9681667" y="2057400"/>
            <a:ext cx="1976933" cy="1965960"/>
          </a:xfrm>
          <a:prstGeom prst="roundRect">
            <a:avLst>
              <a:gd name="adj" fmla="val 255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864547" y="2221992"/>
            <a:ext cx="161117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9864547" y="2642616"/>
            <a:ext cx="161117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저장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9864547" y="3136392"/>
            <a:ext cx="1611173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출력이 보이는 상태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저장된 그림이 아니라, 지금 다시 만들 수 있어야 합니다.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5-2 · 실습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.venv를 빼고 05 폴더를 ZIP으로 만든다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Notebook·JSON 확인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060954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390138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73018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573018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.venv 제외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3573018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압축 밖으로 임시 이동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920740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6249924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32804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432804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ZIP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6432804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05 폴더 압축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780526" y="280720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9109710" y="2057400"/>
            <a:ext cx="2548890" cy="1965960"/>
          </a:xfrm>
          <a:prstGeom prst="roundRect">
            <a:avLst>
              <a:gd name="adj" fmla="val 255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292590" y="2221992"/>
            <a:ext cx="218313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292590" y="2642616"/>
            <a:ext cx="218313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파일명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9292590" y="3136392"/>
            <a:ext cx="218313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1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05_assessment1_학번_이름.zip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30352" y="50749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0749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ZIP을 열어 Notebook·CSV·환경 파일·JSON은 있고 .venv는 없는지 본다.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Google Form 제출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올린 파일을 다시 보고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제출을 끝낸다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379476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기본 정보 → ZIP 업로드 → 올린 파일 확인 → 완료 화면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05-2 · 17쪽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2026-10-05T11:21:42Z</dcterms:created>
  <dcterms:modified xsi:type="dcterms:W3CDTF">2026-10-05T11:21:42Z</dcterms:modified>
</cp:coreProperties>
</file>