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지난 시간에 흐름 초안을 손으로 적었죠. 오늘 그걸 AI 에게 넘깁니다.
순서가 있습니다. **AI 가 초안을 내고, 여러분이 PRD 와 대조해서 확정합니다.** 반대가 아니에요.
오늘도 코드는 안 만듭니다. 표준 프로젝트 복사도 10회에 합니다.
오늘 끝나면 파일 하나가 남습니다. **09_development_plan_학생ID_이름.md.** 이게 10회부터 13회까지 계속 읽을 문서예요.
[진행 메모]
9-1에서 흐름 초안이 비어 있던 학생을 먼저 확인한다. **앞 5분에 그 학생 것부터 채운다.**
9-0 별도 자료를 열어 두게 한다. 오늘 AI 에게 가장 먼저 붙일 자료다.
[시간 계획 — 학생 화면에는 표시하지 않는다]
0–2 표지 / 2–5 오늘의 원칙 / 5–11 세 자료 전달 / 11–16 AI가 이해한 것 확인
16–23 정상·예외 흐름 확정 / 23–30 구현 가능성 판정 / 30–35 범위 조정과 다시 읽기
35–40 개발 순서 / 40–43 파일 완성과 최종 판단 / 43–45 정리
※ **오늘의 성과는 파일 하나다.** 잘 쓴 것보다 내가 설명할 수 있게 쓴 것이 중요하다.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[2–5분] 확정한 뒤에만 개발 순서를 만든다
오늘 네 단계로 갑니다. 위 줄 보세요.
세 자료 전달 → 흐름 확정 → 구현 가능성 판정 → 개발 순서.
**순서가 중요합니다.** 개발 순서는 맨 마지막이에요. 흐름이 확정되고, 뭘 만들 수 있는지 정해진 다음에 나옵니다.
그리고 아래 카드. **이건 수행평가가 아닙니다.** 점수 매기는 제출물이 아니에요.
10회부터 13회까지 AI 랑 같이 읽을 작업 기준입니다. 그래서 잘 쓰는 것보다 **내가 설명할 수 있게** 쓰는 게 중요합니다.
[예상 질문]
Q. 점수 안 들어가면 대충 해도 돼요?
A. 반대다. 이게 부실하면 10회부터 13회까지 내내 헤맨다. 수행평가 3은 그 결과물로 본다.
[진행 메모]
「오늘도 코드 안 만든다」를 여기서 한 번 더 못 박는다.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[5–11분] 붙이는 순서가 중요하다
교과서 4쪽. 세 자료를 순서대로 붙이고, 맨 뒤에 요청문을 붙입니다.
**9-0 조건표가 가장 먼저입니다.** 이게 오늘의 핵심 운영이에요.
왜냐면 — 조건 없이 PRD 만 주면 AI 가 뭘 가정하냐면, 로그인 있고 외부 API 쓰는 일반적인 웹서비스입니다. 그런 흐름을 만들어 놓으면 나중에 전부 다시 해야 해요.
요청문 첫 줄 보세요. **「아직 코드, 화면과 프로젝트 파일을 만들거나 수정하지 마」.**
그리고 **「PRD 에 없던 기능을 추가하지 마」.** 이 두 줄이 없으면 AI 가 신나서 이것저것 붙입니다.
6분 드립니다. 붙이고 보내세요.
[진행 메모]
9-0 을 안 붙이고 보낸 학생은 다시 시키는 게 빠르다. 뒤에서 고치는 것보다 낫다.
AI 가 바로 코드를 만들어 주면 교과서 15쪽 「막힐 때」 첫 줄대로 9-0 을 다시 읽게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[11–16분] 흐름을 만들기 전에 이해부터 확인한다
흐름을 받기 전에 한 단계가 있습니다. **AI 가 내 서비스를 제대로 이해했는지 확인.**
여섯 줄로 되짚어 달라고 하세요. 교과서 5쪽에 있습니다.
받으면 PRD 와 하나씩 대조합니다.
**제일 자주 어긋나는 게 「핵심 기능」입니다.** AI 가 보조 기능을 핵심으로 올려놓거나, 두 기능을 하나로 합쳐 놓는 경우가 많아요. PRD 에 한 문장으로 정의해 뒀죠. 그거랑 맞춰 보세요.
다르면 **여기서 고칩니다.** 잘못 이해한 채로 흐름을 만들면 그다음 판정도, 개발 순서도 전부 어긋납니다. 여기서 5분 쓰는 게 나중에 30분 아낍니다.
[진행 메모]
「대충 맞는 것 같아요」로 넘어가려는 학생을 붙잡는다. **여섯 줄을 하나씩 짚게 한다.**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[16–23분] 정상 흐름과 예외 하나를 확정한다
AI 가 흐름을 내놨을 겁니다. **9-1에서 손으로 적은 초안과 맞춰 보세요.**
정상 흐름 각 단계에 네 가지가 있어야 합니다. 왼쪽 카드.
단계 수 주의. **3~6개.** 화면 수를 맞추려고 단계를 늘리지 마세요. 9-1에서 봤듯이 같은 화면 안에서도 단계가 나뉩니다.
**마지막 열 — 「이어지거나 저장되는 정보」를 비워 두지 마세요.** 어느 단계에도 없으면 그 흐름에는 기억할 기록이 없다는 뜻입니다. 7-2에서 정한 기록이 어느 단계에서 생기는지 다시 보세요.
예외는 한 개면 충분합니다. 가장 중요한 것 하나. 나머지는 12회 테스트에서 찾습니다.
**예외의 네 번째 칸 — 「정상 흐름으로 돌아가는 방법」.** 이게 없으면 사용자는 막힌 채로 남아요. 「입력칸을 비우고 다시 입력한다」처럼 사용자가 할 수 있는 행동으로 적으세요.
[진행 메모]
7분. 여기가 오늘 제일 오래 걸린다. 순회하며 마지막 열과 예외 네 번째 칸만 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[23–30분] 만들 수 있는지 판정한다
교과서 8쪽 요청문을 보냅니다. 그 안에서 빠지면 안 되는 줄이 화면에 있는 주황 두 줄입니다.
**「외부 AI, 유료 키, 외부 계정, 로그인, 외부 DB와 배포가 필요하다면 임의로 사용한다고 가정하지 마.」**
이게 없으면 AI 는 그냥 다 쓸 수 있다고 치고 흐름을 짭니다. 그러면 10회에 가서 막혀요.
받으면 기능마다 네 줄 적습니다. 기능 / 판정 / 이유 / 어떻게 할지.
그리고 오른쪽 카드. **「교사 확인 필요」는 허가가 아닙니다.** 쓸 수 있다는 뜻이 아니에요. 수업 시간 안에 확인을 못 받으면 작은 대안으로 바꾸거나 이번 범위에서 뺍니다.
지난 시간 17쪽에 「걸리는 기능」 하나 적었죠. 그게 여기서 판정됩니다.
[예상 질문]
Q. 판정이 전부 「구현 어려움」으로 나와요.
A. 핵심 기능 자체가 수업 범위 밖일 수 있다. 다음 절의 작은 대안을 찾고, 그래도 목적을 잃으면 선생님한테 오세요.
[진행 메모]
7분. 판정이 전부 「가능」으로만 나온 학생도 확인한다. 대개 요청문에서 주황 두 줄을 빼먹었다.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[30–35분] 바꾸되 목적은 지킨다
「단순화하면 가능」이나 「구현 어려움」이 나온 기능은 교과서 9쪽 여섯 줄로 조정합니다.
**세 번째 줄이 기준입니다. 「사용자가 얻으려던 결과」.**
예를 들어 「AI 가 글을 분석해 조언」의 결과가 「내 글에 대한 피드백 한 줄」이라면, 규칙 기반 결과로도 그 결과를 줄 수 있습니다. 그러면 좋은 조정이에요.
반대로 대안이 서비스의 핵심 목적을 잃게 만들면 **억지로 바꾸지 마세요.** 주제나 핵심 기능을 다시 검토합니다. 저한테 오세요.
조정이 끝나면 교과서 10쪽. **최종 흐름을 소리 내어 읽습니다.**
8-2에서 PRD 맞출 때 썼던 방법이죠. 이어 읽다가 말이 걸리는 곳이 고칠 곳입니다. 「중간에 설명 안 된 행동이 갑자기 나오지 않는가」 이런 것들이 읽으면 걸립니다.
[진행 메모]
소리 내어 읽기를 진짜로 시킨다. 눈으로만 읽으면 안 걸린다. 짝과 바꿔 읽게 해도 좋다.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[35–40분] 이제 개발 순서를 만든다
흐름이 확정됐으니 이제 개발 순서입니다. 교과서 11쪽 요청문.
**네 단계로 제한하세요.** 10회 API, 11회 SQLite, 12회 테스트, 13회 최종. 표에 있는 그대로입니다.
회차마다 세 가지만 적습니다. 완성할 흐름 / 확인할 결과 / **아직 만들지 않을 것.**
세 번째가 제일 유용합니다. 왜냐면 — 10회에 AI 가 앞서가서 저장 기능까지 만들려고 합니다. 그때 「이번 회차에는 저장 안 만들기로 했다」고 돌려세울 근거가 됩니다.
그리고 요청문 마지막 줄. **파일 구조, 세부 코드, 패키지, DB 세부 설계는 적지 마.** 지금 그걸 정하면 10회에 그대로 못 갑니다.
[진행 메모]
AI 가 회차를 다섯 개 이상 만들거나 세부 코드를 적으면 요청문을 다시 보낸다.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[40–43분] 파일 하나로 모은다
교과서 13쪽. 여덟 항목을 순서대로 정리해서 저장합니다. 파일 이름 지키세요.
**여덟 번째 항목을 빠뜨리지 마세요. 「AI 의 제안에서 바꾸거나 거절한 내용」.**
1-1에서 약속한 AI 사용 표시이고, 8회 PRD 에서도 적었던 항목입니다. **무엇을 거절했는지가 특히 중요합니다.** 거절한 것도 판단이에요.
그리고 14쪽 최종 판단 아홉 줄. 지금 표시하세요.
마지막 줄이 오늘의 핵심입니다. **AI 가 썼다는 이유로 확정하지 않습니다.**
내 말로 설명할 수 없는 흐름과 계획은 다시 질문하세요. 10회부터 이 문서가 작업 기준이 됩니다. **지금 이해 못 한 건 그때도 이해 못 합니다.**
[진행 메모]
시간이 부족한 학생은 3절(정상 흐름)과 5절(판정)을 먼저 끝내게 한다. 개발 순서는 10회 시작 전에 보완할 수 있다.
파일을 저장 안 한 학생을 반드시 확인한다.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[43–45분] 마무리
교과서 16쪽 완료 확인 아홉 줄, 지금 표시하세요.
9회가 끝나면 한 문서에 세 가지가 들어 있어야 합니다. **PRD와 조건에 맞는 사용자 흐름, 수업에서 만들 수 있는 범위, 10~13회 개발 순서.**
다음 시간부터 성격이 바뀝니다. 10회에는 API 와 요청·응답을 이해하고, 표준 프로젝트를 복사하고, 오늘 만든 계획과 PRD 를 docs/ 에 넣고, 핵심 행동 하나를 연결합니다.
**오늘 만든 문서 잃어버리지 마세요.** 10회부터 13회 내내 AI 와 함께 읽습니다.
[진행 메모]
파일을 못 만든 학생 이름을 적어 둔다. **10회 시작 전에 따로 해결한다. 이 파일이 없으면 10회부터 계속 막힌다.**
교과서 15쪽 「막힐 때」 표를 다음 시간에도 쓴다고 알려 준다.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 · 둘째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AI와 사용자 흐름·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계획 확정하기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초안을 내고, 내가 PRD와 대조해 확정합니다.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오늘도 코드는 만들지 않습니다.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확정한 뒤에만 개발 순서를 만든다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2-3쪽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94560"/>
            <a:ext cx="2615184" cy="1280160"/>
          </a:xfrm>
          <a:prstGeom prst="roundRect">
            <a:avLst>
              <a:gd name="adj" fmla="val 3929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359152"/>
            <a:ext cx="224942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 자료 전달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9-0 · PRD · 흐름 초안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081528" y="269748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364992" y="2194560"/>
            <a:ext cx="2615184" cy="1280160"/>
          </a:xfrm>
          <a:prstGeom prst="roundRect">
            <a:avLst>
              <a:gd name="adj" fmla="val 3929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7872" y="2359152"/>
            <a:ext cx="224942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 확정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 + 예외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16168" y="269748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199632" y="2194560"/>
            <a:ext cx="2615184" cy="1280160"/>
          </a:xfrm>
          <a:prstGeom prst="roundRect">
            <a:avLst>
              <a:gd name="adj" fmla="val 3929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2512" y="2359152"/>
            <a:ext cx="224942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구현 가능성 판정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네 가지 중 하나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750808" y="269748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9034272" y="2194560"/>
            <a:ext cx="2615184" cy="1280160"/>
          </a:xfrm>
          <a:prstGeom prst="roundRect">
            <a:avLst>
              <a:gd name="adj" fmla="val 3929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17152" y="2359152"/>
            <a:ext cx="224942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순서 확정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10·11·12·13회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30352" y="3794760"/>
            <a:ext cx="11338560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3959352"/>
            <a:ext cx="10972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별도 수행평가가 아니다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13232" y="4453128"/>
            <a:ext cx="10972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점수를 매기는 제출물이 아니라 10~13회에 나와 AI 가 함께 읽을 작업 기준이다. 잘 쓰는 것보다 내가 설명할 수 있게 쓰는 것이 중요하다.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30352" y="53035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3035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오늘도 코드를 만들거나 프로젝트를 실행하지 않는다 — 표준 프로젝트 복사도 10회다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붙이는 순서가 중요하다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4쪽 — 세 자료를 순서대로 붙이고 그 뒤에 요청문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819302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56327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349654" y="2148840"/>
            <a:ext cx="5032858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477670" y="2148840"/>
            <a:ext cx="477682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붙이는 순서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563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477670" y="2551176"/>
            <a:ext cx="477682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9-0. AI 개발 조건 — 가장 먼저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563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477670" y="3026664"/>
            <a:ext cx="477682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08_assessment2_학생ID_이름.md (PRD)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563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477670" y="3502152"/>
            <a:ext cx="477682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9-1에서 쓴 정상·예외 흐름 초안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563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477670" y="3977640"/>
            <a:ext cx="477682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 뒤에 요청문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6638544" y="2148840"/>
            <a:ext cx="5212080" cy="2286000"/>
          </a:xfrm>
          <a:prstGeom prst="roundRect">
            <a:avLst>
              <a:gd name="adj" fmla="val 2200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21424" y="231343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821424" y="2734056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조건표를 먼저 붙인다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6821424" y="3227832"/>
            <a:ext cx="48463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조건 없이 PRD만 주면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AI는 로그인·외부 API가 있는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일반적인 웹서비스를 가정하고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흐름을 만든다.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530352" y="47548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1520" y="47548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요청문 첫 줄 — 「아직 코드, 화면과 프로젝트 파일을 만들거나 수정하지 마」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530352" y="53949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53949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「PRD에 없던 기능을 추가하지 마」도 요청문에 들어 있다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흐름을 만들기 전에 이해부터 확인한다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5쪽 여섯 줄로 AI가 되짚은 내용을 PRD와 대조한다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8521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5596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여섯 줄로 되짚어 달라고 한다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30352" y="2551176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2551176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예상 사용자</a:t>
            </a:r>
            <a:endParaRPr lang="en-US" sz="1240" dirty="0"/>
          </a:p>
        </p:txBody>
      </p:sp>
      <p:sp>
        <p:nvSpPr>
          <p:cNvPr id="15" name="Shape 13"/>
          <p:cNvSpPr/>
          <p:nvPr/>
        </p:nvSpPr>
        <p:spPr>
          <a:xfrm>
            <a:off x="530352" y="3026664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3026664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 상황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530352" y="3502152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3502152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해결하려는 필요</a:t>
            </a:r>
            <a:endParaRPr lang="en-US" sz="1240" dirty="0"/>
          </a:p>
        </p:txBody>
      </p:sp>
      <p:sp>
        <p:nvSpPr>
          <p:cNvPr id="19" name="Shape 17"/>
          <p:cNvSpPr/>
          <p:nvPr/>
        </p:nvSpPr>
        <p:spPr>
          <a:xfrm>
            <a:off x="530352" y="3977640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977640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기능 한 가지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4453128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4453128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흐름의 시작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4928616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928616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흐름의 완료</a:t>
            </a:r>
            <a:endParaRPr lang="en-US" sz="1240" dirty="0"/>
          </a:p>
        </p:txBody>
      </p:sp>
      <p:sp>
        <p:nvSpPr>
          <p:cNvPr id="25" name="Shape 23"/>
          <p:cNvSpPr/>
          <p:nvPr/>
        </p:nvSpPr>
        <p:spPr>
          <a:xfrm>
            <a:off x="6638544" y="2148840"/>
            <a:ext cx="5212080" cy="2651760"/>
          </a:xfrm>
          <a:prstGeom prst="roundRect">
            <a:avLst>
              <a:gd name="adj" fmla="val 189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21424" y="231343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821424" y="2734056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기능이 가장 자주 바뀐다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6821424" y="3227832"/>
            <a:ext cx="484632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보조 기능을 핵심으로 올려놓거나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두 기능을 하나로 합쳐 놓는다.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PRD의 한 문장 정의와 대조한다.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다르면 여기서 고친다 — 잘못 이해한 채로 흐름을 만들면 판정과 개발 순서까지 어긋난다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 흐름과 예외 하나를 확정한다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6-7쪽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6쪽 네 칸 · 7쪽 네 칸 — AI 답을 9-1 초안과 맞춰 본다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532120" cy="2468880"/>
          </a:xfrm>
          <a:prstGeom prst="roundRect">
            <a:avLst>
              <a:gd name="adj" fmla="val 203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13432"/>
            <a:ext cx="5166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 흐름 · 각 단계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13232" y="2606040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네 가지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13232" y="3099816"/>
            <a:ext cx="5166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보는 것 · 행동 · 서비스의 반응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이어지거나 저장되는 정보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단계는 3~6개. 화면 수를 맞추려고 늘리지 않는다.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18504" y="2148840"/>
            <a:ext cx="5532120" cy="2468880"/>
          </a:xfrm>
          <a:prstGeom prst="roundRect">
            <a:avLst>
              <a:gd name="adj" fmla="val 203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01384" y="2313432"/>
            <a:ext cx="5166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예외 흐름 · 한 개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501384" y="2606040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네 가지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6501384" y="3099816"/>
            <a:ext cx="5166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문제가 생기는 단계 · 입력 또는 상황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서비스의 안내 · 정상 흐름으로 돌아가는 방법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30352" y="48920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48920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마지막 열을 비워 두지 마라 — 어느 단계에도 없으면 기억할 기록이 없다는 뜻이다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30352" y="55321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55321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예외의 네 번째 칸이 없으면 사용자는 막힌 채로 남는다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만들 수 있는지 판정한다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8쪽 요청문을 보내고, 기능마다 네 줄을 적는다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6675120" cy="2286000"/>
          </a:xfrm>
          <a:prstGeom prst="roundRect">
            <a:avLst>
              <a:gd name="adj" fmla="val 2000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76856"/>
            <a:ext cx="61996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요청문에서 빠지면 안 되는 줄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51176"/>
            <a:ext cx="6199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각 기능을 네 가지 중 하나로 판정하고 이유를 쉬운 말로.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FF8A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외부 AI, 유료 키, 외부 계정, 로그인, 외부 DB와 배포가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FF8A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필요하다면 임의로 사용한다고 가정하지 마.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목적을 유지하면서 만들 수 있는 작은 대안을 제안해 줘.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아직 개발 순서와 코드는 작성하지 마.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461504" y="2148840"/>
            <a:ext cx="4389120" cy="2286000"/>
          </a:xfrm>
          <a:prstGeom prst="roundRect">
            <a:avLst>
              <a:gd name="adj" fmla="val 2200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44384" y="231343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644384" y="273405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「교사 확인 필요」는 허가가 아니다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7644384" y="3227832"/>
            <a:ext cx="402336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쓸 수 있다는 뜻이 아니다.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확인을 못 받으면 작은 대안으로 바꾸거나 이번 범위에서 뺀다.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30352" y="48006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48006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기능마다 네 줄 — 기능 / 판정 / 이유 / 유지·단순화·제외·교사 확인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30352" y="54406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4406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 17쪽에 적어 둔 「걸리는 기능」이 여기서 판정된다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바꾸되 목적은 지킨다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9-10쪽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58521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103120"/>
            <a:ext cx="5596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어려운 기능마다 여섯 줄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30352" y="2505456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505456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원래 원한 기능</a:t>
            </a:r>
            <a:endParaRPr lang="en-US" sz="1240" dirty="0"/>
          </a:p>
        </p:txBody>
      </p:sp>
      <p:sp>
        <p:nvSpPr>
          <p:cNvPr id="14" name="Shape 12"/>
          <p:cNvSpPr/>
          <p:nvPr/>
        </p:nvSpPr>
        <p:spPr>
          <a:xfrm>
            <a:off x="530352" y="2980944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980944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그대로 만들기 어려운 이유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530352" y="3456432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3456432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얻으려던 결과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931920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931920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선택한 작은 대안</a:t>
            </a: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530352" y="4407408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4407408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흐름에서 바뀌는 단계</a:t>
            </a:r>
            <a:endParaRPr lang="en-US" sz="1240" dirty="0"/>
          </a:p>
        </p:txBody>
      </p:sp>
      <p:sp>
        <p:nvSpPr>
          <p:cNvPr id="22" name="Shape 20"/>
          <p:cNvSpPr/>
          <p:nvPr/>
        </p:nvSpPr>
        <p:spPr>
          <a:xfrm>
            <a:off x="530352" y="4882896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4882896"/>
            <a:ext cx="5596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교사 확인이 필요한 내용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6638544" y="2103120"/>
            <a:ext cx="5212080" cy="1737360"/>
          </a:xfrm>
          <a:prstGeom prst="roundRect">
            <a:avLst>
              <a:gd name="adj" fmla="val 289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21424" y="226771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6821424" y="2688336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 번째 줄이 기준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6821424" y="3182112"/>
            <a:ext cx="4846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얻으려던 결과가 대안에서도 그대로면 좋은 조정이다.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638544" y="3977640"/>
            <a:ext cx="5212080" cy="1371600"/>
          </a:xfrm>
          <a:prstGeom prst="roundRect">
            <a:avLst>
              <a:gd name="adj" fmla="val 3667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21424" y="414223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6821424" y="4562856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목적을 잃으면 억지로 바꾸지 않는다</a:t>
            </a:r>
            <a:endParaRPr lang="en-US" sz="1650" dirty="0"/>
          </a:p>
        </p:txBody>
      </p:sp>
      <p:sp>
        <p:nvSpPr>
          <p:cNvPr id="31" name="Text 29"/>
          <p:cNvSpPr/>
          <p:nvPr/>
        </p:nvSpPr>
        <p:spPr>
          <a:xfrm>
            <a:off x="6821424" y="5056632"/>
            <a:ext cx="4846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주제나 핵심 기능을 다시 검토한다. 교사와 상의한다.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조정한 뒤 최종 흐름을 소리 내어 읽는다 — 말이 걸리는 곳이 고칠 곳이다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이제 개발 순서를 만든다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11-12쪽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11쪽 요청문 — 네 단계로 제한한다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80101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5449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331366" y="2148840"/>
            <a:ext cx="5874106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459382" y="2148840"/>
            <a:ext cx="561807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10~13회 네 단계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667512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5449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459382" y="2551176"/>
            <a:ext cx="56180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API와 요청·응답, 핵심 행동의 내부 API 연결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667512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5449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459382" y="3026664"/>
            <a:ext cx="56180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기능과 관련된 SQLite 기록 저장·조회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667512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5449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459382" y="3502152"/>
            <a:ext cx="56180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정상·예외 흐름 테스트와 수정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667512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5449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13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459382" y="3977640"/>
            <a:ext cx="56180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최종 확인과 제출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7461504" y="2148840"/>
            <a:ext cx="4389120" cy="2377440"/>
          </a:xfrm>
          <a:prstGeom prst="roundRect">
            <a:avLst>
              <a:gd name="adj" fmla="val 211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644384" y="231343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644384" y="273405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회차마다 세 가지만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7644384" y="3227832"/>
            <a:ext cx="402336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완성할 사용자 흐름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확인할 결과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아직 만들지 않을 것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530352" y="48006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1520" y="48006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「아직 만들지 않을 것」이 가장 유용하다 — 10회에 AI가 앞서갈 때 돌려세울 근거다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530352" y="54406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54406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 구조·세부 코드·패키지·DB 세부 설계는 적지 않는다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 하나로 모은다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13-14쪽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13쪽 여덟 항목을 순서대로 정리하고 저장한다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577840" cy="1097280"/>
          </a:xfrm>
          <a:prstGeom prst="roundRect">
            <a:avLst>
              <a:gd name="adj" fmla="val 4167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76856"/>
            <a:ext cx="5102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파일 이름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51176"/>
            <a:ext cx="5102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80"/>
              </a:lnSpc>
              <a:buNone/>
            </a:pPr>
            <a:r>
              <a:rPr lang="en-US" sz="14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09_development_plan_학생ID_이름.md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364224" y="2148840"/>
            <a:ext cx="658368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6492240" y="21488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022592" y="2148840"/>
            <a:ext cx="4828032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7150608" y="2148840"/>
            <a:ext cx="4572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빠지기 쉬운 항목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64224" y="2551176"/>
            <a:ext cx="548640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92240" y="2551176"/>
            <a:ext cx="4023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7150608" y="2551176"/>
            <a:ext cx="4572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AI의 제안에서 바꾸거나 거절한 내용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429000"/>
            <a:ext cx="11338560" cy="1234440"/>
          </a:xfrm>
          <a:prstGeom prst="roundRect">
            <a:avLst>
              <a:gd name="adj" fmla="val 4074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3593592"/>
            <a:ext cx="10972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여덟 번째 항목을 빠뜨리지 마세요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13232" y="4087368"/>
            <a:ext cx="10972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1-1에서 약속한 AI 사용 표시이고, 8회 PRD에서 적었던 것과 같은 항목이다. 무엇을 거절했는지가 특히 중요하다.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30352" y="49377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49377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썼다는 이유로 확정하지 않는다 — 내 말로 설명할 수 없는 문장은 다시 질문한다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이해하지 못한 것은 10회에도 이해하지 못한다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남긴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10~13회에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계속 읽을 문서 하나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0352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흐름과 범위, 그리고 개발 순서.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시간부터 실제로 만듭니다.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9-2 · 15-16쪽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2026-09-14T14:34:38Z</dcterms:created>
  <dcterms:modified xsi:type="dcterms:W3CDTF">2026-09-14T14:34:38Z</dcterms:modified>
</cp:coreProperties>
</file>