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
지난 시간에 약속표를 만들었죠. 무엇을 보내고 무엇을 받는지.
오늘 그걸로 AI 에게 요청합니다. 그런데 순서가 중요합니다.
**코드부터 시키지 않습니다.** 먼저 「어떻게 할 건지 설명해 봐」라고 시키고, 그 설명이 내 약속표와 맞는지 확인한 뒤에 고치라고 합니다.
오늘 45분 중 제가 말하는 시간은 10분쯤입니다. 나머지는 여러분이 합니다.
[진행 메모]
표준 프로젝트와 docs 문서가 준비돼 있어야 한다. 「09 교사용 설치·오류 대응 카드」를 옆에 둔다.
약속표를 안 가져온 학생은 10-1 13쪽을 빈 종이에 다시 채우게 하고 시작한다.
**오늘은 안 되는 학생이 반드시 나온다.** 그때 프로젝트를 통째로 다시 만들게 하지 않는 것이 오늘의 핵심 운영이다.
[시간 계획 — 학생 화면에는 표시하지 않는다]
0–2 표지 / 2–5 오늘의 원칙 / 5–11 프로젝트 준비 / 11–15 약속 확정
15–22 AI 에게 설명 먼저 / 22–28 여섯 가지 확인 / 28–36 연결하고 관찰
36–40 안 되면 한 단계만 / 40–43 사라지는 것 확인 / 43–45 정리
※ 설명은 10분을 넘기지 않는다. **오늘의 성과는 핵심 행동 하나가 화면까지 이어지는 것이다.**
※ 하나도 못 연결한 학생이 있어도 정상이다. 11회 시작에 이어서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코드보다 약속을 먼저 본다
세 가지만 정해 두겠습니다.
첫째, **설명부터 시킵니다.** 「아직 코드 고치지 마. 어떻게 할 건지 계획부터 설명해 줘.」
둘째, 그 설명을 **약속표와 맞춰 봅니다.** 여섯 가지를 확인한 뒤에만 고치라고 합니다.
셋째, **하나만 연결합니다.** 핵심 기능 하나. 되면 거기서 멈추세요. 욕심내면 오늘 안에 아무것도 안 됩니다.
그리고 미리 말해 둡니다. 고칠수록 더 이상해지는 순간이 옵니다. 그때는 멈추고 손 드세요. **프로젝트를 통째로 다시 만들게 하지 않습니다.**
[예상 질문]
Q. 그냥 「만들어 줘」 하면 빠르지 않나요?
A. 빠르다. 그런데 뭐가 만들어졌는지 모르게 된다. 13회에 설명해야 하는 건 여러분이다.
[진행 메모]
세 번째(하나만 연결)를 특히 강조한다. 두 개 세 개를 시도하다 하나도 못 끝내는 학생이 매번 나온다.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[5–11분] 표준 프로젝트와 문서를 준비한다
교과서 3쪽입니다. 5분 드립니다.
네 단계고, **기본 화면이 열리는 것**까지가 목표입니다.
docs 폴더에 문서 세 개를 넣으세요. 수업 조건, 여러분의 PRD, 9회 개발 계획. 이 셋을 AI 가 읽습니다.
한 가지만 지키세요. **기본 화면이 안 열리면 코드를 고치지 마세요.** 그건 코드 문제가 아니라 실행 환경 문제입니다. 손 들면 복구본으로 확인해 드립니다.
(돌아다니며 확인한다)
[예상 질문]
Q. 08 파일 이름을 안 바꿨는데요.
A. 8회에 제출한 그 파일이다. 이름 그대로 넣으면 된다.
[진행 메모]
**여기서 다 같이 출발선을 맞춘다.** 한 명이라도 기본 화면이 안 열리면 그 학생은 오늘 아무것도 못 한다.
5분이 지나도 안 되는 학생은 옆자리와 짝을 지어 한 화면으로 진행시킨다. 관찰이라도 하게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[11–15분] 약속을 한 줄씩 확정한다
3분 드립니다.
10-1의 약속표를 펴세요. 여섯 항목 중 다섯 개는 이미 적혀 있을 겁니다.
**두 번째 줄(주소와 방법)만 비어 있어야 정상입니다.** 다른 줄이 비어 있으면 지금 채우세요.
그리고 하나 말해 둡니다. 여러분이 만드는 서비스가 다 다르니까 **주소와 데이터도 다 다릅니다.** 옆 사람 것을 베끼면 안 맞습니다.
(돌아다니며 빈칸을 확인한다)
[예상 질문]
Q. 주소는 제가 정하면 안 되나요?
A. 정해도 된다. 다만 AI 가 제안하는 걸 보고 정하는 편이 프로젝트 구조와 맞다. 지금은 비워 두자.
[진행 메모]
**빈칸이 셋 이상인 학생을 먼저 챙긴다.** 10-1을 못 따라온 학생이다. 옆에 붙어 세 줄만이라도 채우게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[15–22분] 코드보다 설명을 먼저 시킨다
교과서 5쪽입니다. 요청문을 복사해서 빈칸 하나만 채워 보내세요. 6분 드립니다.
두 번째 줄을 보세요. **「아직 코드를 수정하지 마.」** 이 줄이 오늘의 핵심입니다.
여섯 가지를 설명하라고 시킵니다. 어떤 행동이 요청을 보내는지, 주소와 방법, 보낼 데이터, 받을 데이터, 화면이 어떻게 바뀌는지, 어떤 파일을 고칠지.
그리고 아래 제한을 꼭 넣으세요. DB, 로그인, 결제, 외부 API 는 안 하고, **새 패키지 추가와 전체 재작성도 금지**입니다.
코드가 먼저 나오면 멈추게 하세요. 「아직 수정하지 말고, 요청·응답 약속부터 쉽게 설명해 줘.」
(돌아다니며 확인한다)
[예상 질문]
Q. AI 가 벌써 파일을 고쳐 버렸는데요?
A. 되돌리라고 하고 다시 요청한다. 그래도 안 되면 표준 프로젝트를 다시 복사한다. 5분이면 된다.
[진행 메모]
**제한 부분을 빼먹고 보내는 학생이 많다.** 요청문을 통째로 복사하라고 다시 말한다.
AI 가 설명 대신 코드를 쏟아내면 그 화면을 다른 학생들에게도 보여 주고 「이럴 때 이렇게 말한다」를 시범 보인다.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[22–28분] 고치라고 하기 전에 여섯 가지
교과서 6쪽입니다. 5분 드립니다.
AI 설명을 읽고 여섯 개에 표시하세요.
마지막 항목이 제일 중요합니다. **「내 말로 설명할 수 있는가.」** 못 하겠으면 아직 고치라고 하면 안 됩니다.
이해 안 되는 항목이 있으면 AI 에게 이렇게 물으세요. 「사용자의 행동과 화면에 보이는 결과로 다시 설명해 줘.」
여섯 개가 다 표시되면 그때 「이대로 고쳐 줘」라고 합니다.
(돌아다니며 확인한다)
[예상 질문]
Q. AI 가 DB 를 쓰겠다는데요?
A. 다섯 번째 항목에 걸린다. 「DB 없이 이번 단계만 연결해 줘」라고 다시 요청한다. 11회에 붙인다.
[진행 메모]
**여섯 개를 안 보고 바로 고치라고 하는 학생이 대부분이다.** 그 학생을 붙잡고 마지막 항목을 소리 내어 설명하게 한다.
설명을 못 하면 못 고치게 한다. 그게 오늘의 규칙이다.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[28–36분] 연결하고 두 가지를 시도한다
7분 드립니다. 오늘 가장 긴 구간입니다.
AI 에게 확인한 계획대로 고치라고 하고, 실행하세요.
그리고 **두 번 시도합니다.**
첫째, 정상 값으로 핵심 행동을 해 보세요. 응답 결과가 화면에 제대로 나타나는지.
둘째, **입력을 비우거나 이상한 값을 넣어 보세요.** 실패 응답이 어떻게 나오는지.
두 경우 다 세 가지를 적습니다. 보낸 데이터, 받은 응답, 화면에 보인 것.
Postman 이나 개발자 도구는 안 써도 됩니다. 내가 한 행동과 화면에 보인 걸 적으면 돼요.
(돌아다니며 확인한다)
[예상 질문]
Q. 실패 응답이 아무것도 안 나와요.
A. 그게 발견이다. 표에 「아무 일도 일어나지 않음」이라고 적게 한다. 10-1에서 배운 그대로다. 다음 장에서 고친다.
[진행 메모]
**7분 중간에 설명을 끼우지 않는다.**
정상 입력만 해 보고 끝내는 학생이 절반이다. 4분쯤에 「잘못된 입력 해 봤어요?」를 한 번 물어본다.
여기까지 온 학생은 오늘 목표를 달성한 것이다. 그렇게 말해 준다.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[36–40분] 약속과 처음 달라지는 한 단계만
안 되는 사람 있죠. 정상입니다.
고치는 방법이 있습니다. 위 네 칸을 보세요. 요청 데이터 → 처리 → 응답 → 화면 반영.
**약속과 처음 달라지는 한 단계**를 찾습니다. 넷 다 고치는 게 아니라 첫 번째로 어긋난 데 하나만요.
요청문을 보세요. 원래 약속이 뭐였고 지금은 뭐가 보이는지 적고, **「전체 프로젝트를 다시 만들지 마」**를 넣습니다.
그리고 이게 제일 중요합니다. **고칠수록 더 이상해지면 멈추세요.** 손 들고 마지막으로 정상이던 상태를 알려 주세요.
AI 에게 프로젝트를 통째로 다시 만들게 하면 오늘 한 게 다 없어집니다.
[예상 질문]
Q. 몇 번까지 고쳐 봐도 돼요?
A. 세 번쯤 해 보고 안 되면 멈춘다. 그 이상은 대개 더 나빠진다.
[진행 메모]
**「전체를 다시 만들어 줘」라고 치는 학생을 반드시 잡는다.** 이 한 줄로 45분이 날아간다.
멈춘 학생에게는 지금까지 적은 표를 보여 달라고 한다. 관찰 기록이 남아 있으면 오늘 몫은 한 것이다.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[40–43분] 새로 열면 무엇이 사라지나
3분입니다.
핵심 행동을 한 번 실행하세요. 그리고 **페이지를 새로 열어 보세요.**
뭐가 사라졌습니까?
(답을 듣는다)
방금 만든 기록이 없어졌죠. API 가 잘 작동했는데도요.
**사라지는 게 보이면 오늘 성공한 겁니다.** 그게 11회의 출발점이에요.
네 줄을 채우세요. 지금 되는 것, 사라지는 것, 다음에 저장할 것, 그걸 다시 볼 순간.
11회에 새 프로젝트를 만드는 게 아닙니다. **오늘 만든 것에 저장을 덧붙입니다.**
[진행 메모]
API 를 못 연결한 학생도 이 표는 적게 한다. 7-2 에서 정한 「기억할 기록」을 그대로 옮기면 된다.
「사라지는 게 문제가 아니라 발견」이라는 쪽으로 말한다. 실패로 받아들이지 않게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[43–45분] 마무리
오늘 세 가지를 남깁니다.
첫째, **코드보다 약속을 먼저** 설명하게 합니다. 그게 오늘 여러분이 한 일입니다.
둘째, **설명하지 못하면 고치라고 하지 않습니다.** 13회에 설명해야 하는 건 여러분이에요.
셋째, 안 될 때는 **처음 달라지는 한 단계만** 찾습니다. 전체를 다시 만들지 않습니다.
프로젝트 폴더를 지우지 마세요. 다음 시간에 여기에 SQLite 저장을 붙입니다.
오늘 연결 못 한 사람 있죠. 괜찮습니다. 다음 시간 시작에 이어서 합니다. 대신 **약속표와 관찰 표는 꼭 가져오세요.**
[진행 메모]
**프로젝트 폴더를 지우지 말라고 반드시 말한다.**
못 끝낸 학생 이름을 적어 둔다. 11회 시작 10분을 그 학생들에게 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10회 · 둘째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AI와 핵심 API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연결하기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30352" y="36118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코드보다 약속을 먼저 설명하게 합니다.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약속과 맞을 때만 고치라고 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코드보다 약속을 먼저 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3520440" cy="2286000"/>
          </a:xfrm>
          <a:prstGeom prst="roundRect">
            <a:avLst>
              <a:gd name="adj" fmla="val 220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설명부터 시킨다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82112"/>
            <a:ext cx="3154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「아직 코드 고치지 마. 계획부터 설명해 줘」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306824" y="2103120"/>
            <a:ext cx="3520440" cy="2286000"/>
          </a:xfrm>
          <a:prstGeom prst="roundRect">
            <a:avLst>
              <a:gd name="adj" fmla="val 22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489704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489704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약속표와 맞춰 본다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4489704" y="3182112"/>
            <a:ext cx="3154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여섯 가지를 확인한 뒤에만 고치라고 한다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083296" y="2103120"/>
            <a:ext cx="3520440" cy="2286000"/>
          </a:xfrm>
          <a:prstGeom prst="roundRect">
            <a:avLst>
              <a:gd name="adj" fmla="val 2200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66176" y="2267712"/>
            <a:ext cx="3154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266176" y="2688336"/>
            <a:ext cx="3154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하나만 연결한다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8266176" y="3182112"/>
            <a:ext cx="31546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기능 하나. 되면 거기서 멈춘다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30352" y="48920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오늘의 성과는 코드 줄 수가 아니라 화면까지 이어졌는가다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고칠수록 이상해지면 멈추고 마지막으로 정상이던 상태를 알린다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표준 프로젝트와 문서를 준비한다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3쪽의 순서대로 — 기본 화면이 열릴 때까지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89245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63642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422806" y="2148840"/>
            <a:ext cx="4685386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550822" y="2148840"/>
            <a:ext cx="442935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하는 일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5577840" cy="53035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63642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550822" y="2551176"/>
            <a:ext cx="44293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표준 프로젝트를 복사한다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81528"/>
            <a:ext cx="557784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81528"/>
            <a:ext cx="63642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550822" y="3081528"/>
            <a:ext cx="44293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규칙에 맞게 폴더 이름을 바꾼다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611880"/>
            <a:ext cx="5577840" cy="530352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611880"/>
            <a:ext cx="63642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550822" y="3611880"/>
            <a:ext cx="44293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docs/ 에 문서 세 개를 넣는다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4142232"/>
            <a:ext cx="557784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142232"/>
            <a:ext cx="63642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550822" y="4142232"/>
            <a:ext cx="442935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명령 하나로 실행하고 기본 화면을 연다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6309360" y="2148840"/>
            <a:ext cx="5349240" cy="2395728"/>
          </a:xfrm>
          <a:prstGeom prst="roundRect">
            <a:avLst>
              <a:gd name="adj" fmla="val 1908"/>
            </a:avLst>
          </a:prstGeom>
          <a:solidFill>
            <a:srgbClr val="24272C"/>
          </a:solidFill>
          <a:ln/>
        </p:spPr>
      </p:sp>
      <p:sp>
        <p:nvSpPr>
          <p:cNvPr id="28" name="Text 26"/>
          <p:cNvSpPr/>
          <p:nvPr/>
        </p:nvSpPr>
        <p:spPr>
          <a:xfrm>
            <a:off x="6547104" y="2276856"/>
            <a:ext cx="4873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docs/ 에 넣을 것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547104" y="2551176"/>
            <a:ext cx="4873752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00_course_project_rules.md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08_assessment2_학생ID_이름.md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09_development_plan_학생ID_이름.md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30352" y="4800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4800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기본 화면이 안 열리면 코드를 고치지 않는다. 복구본으로 환경부터 확인한다.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여기까지가 오늘의 출발선이다. 다 같이 맞추고 간다.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약속을 한 줄씩 확정한다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10-1 약속표의 빈칸을 채운다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11899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486296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여섯 항목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649346" y="2148840"/>
            <a:ext cx="600925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5777362" y="2148840"/>
            <a:ext cx="575322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상태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4862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사용자의 핵심 행동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5777362" y="2551176"/>
            <a:ext cx="57532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10-1에서 적었다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083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08376"/>
            <a:ext cx="4862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 주소와 방법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5777362" y="3008376"/>
            <a:ext cx="57532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AI 제안을 받고 적는다 — 지금은 비워 둔다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4655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465576"/>
            <a:ext cx="4862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요청에 보낼 데이터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5777362" y="3465576"/>
            <a:ext cx="57532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10-1에서 적었다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227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22776"/>
            <a:ext cx="4862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 응답으로 받을 데이터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777362" y="3922776"/>
            <a:ext cx="57532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10-1에서 적었다</a:t>
            </a: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3799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4862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실패 응답으로 받을 안내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5777362" y="4379976"/>
            <a:ext cx="57532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10-1에서 적었다</a:t>
            </a: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530352" y="48371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37176"/>
            <a:ext cx="4862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보여 줄 결과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5777362" y="4837176"/>
            <a:ext cx="57532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10-1에서 적었다</a:t>
            </a: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51663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1663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사람마다 주소와 데이터가 다르다. 옆 사람과 같을 필요가 없다.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여섯 항목이 다 있는지만 확인한다. 빈칸은 두 번째 줄 하나뿐이어야 한다.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코드보다 설명을 먼저 시킨다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5쪽의 요청문을 복사해 빈칸을 채워 보낸다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03120"/>
            <a:ext cx="11128248" cy="2926080"/>
          </a:xfrm>
          <a:prstGeom prst="roundRect">
            <a:avLst>
              <a:gd name="adj" fmla="val 1563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3113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AI 요청문 — 아직 코드 수정 금지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05456"/>
            <a:ext cx="10652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docs 폴더의 수업 조건, PRD와 개발 계획을 읽어 줘.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아직 코드를 수정하지 마.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핵심 사용자 행동 ______을 프로젝트 내부 API로 연결할 계획을 설명해 줘.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1. 어떤 화면 행동이 요청을 보내는지   2. 요청 주소와 GET/POST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3. 요청에 보낼 데이터   4. 성공·실패 응답으로 받을 데이터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5. 응답 뒤 화면이 어떻게 바뀌는지   6. 수정할 파일과 각 파일의 역할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9BE6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[제한] 내부 API 만 · 핵심 기능 하나만 · DB·로그인·결제·외부 API 제외</a:t>
            </a:r>
            <a:endParaRPr lang="en-US" sz="1300" dirty="0"/>
          </a:p>
          <a:p>
            <a:pPr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9BE6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새 패키지 추가와 프로젝트 전체 재작성 금지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30352" y="52120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120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코드가 먼저 나오면 멈추게 한다 — 「아직 수정하지 말고 약속부터 쉽게 설명해 줘」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고치라고 하기 전에 여섯 가지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AI 설명을 읽고 여섯 개에 표시한다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9570293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931426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확인할 것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0100645" y="2148840"/>
            <a:ext cx="155795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10228661" y="2148840"/>
            <a:ext cx="130192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표시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9314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요청을 보내는 행동이 9회 흐름과 맞는가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10228661" y="2551176"/>
            <a:ext cx="13019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0083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008376"/>
            <a:ext cx="9314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보내는 데이터가 핵심 기능에 필요한 것뿐인가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0228661" y="3008376"/>
            <a:ext cx="13019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4655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465576"/>
            <a:ext cx="9314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 응답이 화면에 보여 줄 결과와 맞는가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10228661" y="3465576"/>
            <a:ext cx="13019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9227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22776"/>
            <a:ext cx="9314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실패 응답이 무엇을 고칠지 알려 주는가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0228661" y="3922776"/>
            <a:ext cx="13019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43799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9314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제외한 기능이나 새 패키지를 추가하지 않는가</a:t>
            </a:r>
            <a:endParaRPr lang="en-US" sz="1240" dirty="0"/>
          </a:p>
        </p:txBody>
      </p:sp>
      <p:sp>
        <p:nvSpPr>
          <p:cNvPr id="29" name="Text 27"/>
          <p:cNvSpPr/>
          <p:nvPr/>
        </p:nvSpPr>
        <p:spPr>
          <a:xfrm>
            <a:off x="10228661" y="4379976"/>
            <a:ext cx="13019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0" name="Shape 28"/>
          <p:cNvSpPr/>
          <p:nvPr/>
        </p:nvSpPr>
        <p:spPr>
          <a:xfrm>
            <a:off x="530352" y="48371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37176"/>
            <a:ext cx="9314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요청·응답을 내 말로 설명할 수 있는가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10228661" y="4837176"/>
            <a:ext cx="130192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52120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52120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여섯 개가 다 표시된 뒤에만 「이대로 고쳐 줘」라고 한다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모르겠는 항목은 「사용자 행동과 화면 결과로 다시 설명해 줘」라고 묻는다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연결하고 두 가지를 시도한다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정상 입력과 잘못된 입력, 두 번 실행하고 표를 채운다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2448215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21921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시도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978567" y="2148840"/>
            <a:ext cx="289334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3106583" y="2148840"/>
            <a:ext cx="2637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보낸 데이터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871911" y="2148840"/>
            <a:ext cx="289334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6" name="Text 14"/>
          <p:cNvSpPr/>
          <p:nvPr/>
        </p:nvSpPr>
        <p:spPr>
          <a:xfrm>
            <a:off x="5999927" y="2148840"/>
            <a:ext cx="2637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받은 응답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765256" y="2148840"/>
            <a:ext cx="289334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8" name="Text 16"/>
          <p:cNvSpPr/>
          <p:nvPr/>
        </p:nvSpPr>
        <p:spPr>
          <a:xfrm>
            <a:off x="8893272" y="2148840"/>
            <a:ext cx="2637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화면에 보인 것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30352" y="2551176"/>
            <a:ext cx="11128248" cy="86868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551176"/>
            <a:ext cx="219218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정상 입력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3106583" y="2551176"/>
            <a:ext cx="2637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5999927" y="2551176"/>
            <a:ext cx="2637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8893272" y="2551176"/>
            <a:ext cx="2637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419856"/>
            <a:ext cx="11128248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419856"/>
            <a:ext cx="219218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잘못된 입력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3106583" y="3419856"/>
            <a:ext cx="2637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5999927" y="3419856"/>
            <a:ext cx="2637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8" name="Text 26"/>
          <p:cNvSpPr/>
          <p:nvPr/>
        </p:nvSpPr>
        <p:spPr>
          <a:xfrm>
            <a:off x="8893272" y="3419856"/>
            <a:ext cx="26373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9" name="Shape 27"/>
          <p:cNvSpPr/>
          <p:nvPr/>
        </p:nvSpPr>
        <p:spPr>
          <a:xfrm>
            <a:off x="530352" y="48006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48006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입력을 비우거나 이상한 값을 넣어 실패 응답도 꼭 본다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1737360" y="5486400"/>
            <a:ext cx="8686800" cy="777240"/>
          </a:xfrm>
          <a:prstGeom prst="roundRect">
            <a:avLst>
              <a:gd name="adj" fmla="val 6471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920240" y="5650992"/>
            <a:ext cx="8321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Postman 이나 개발자 도구를 쓰지 않아도 된다. 내 행동과 화면의 결과를 적으면 된다.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약속과 처음 달라지는 한 단계만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2615184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2249424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요청 데이터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081528" y="248716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3364992" y="2103120"/>
            <a:ext cx="2615184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267712"/>
            <a:ext cx="2249424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처리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16168" y="248716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199632" y="2103120"/>
            <a:ext cx="2615184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2512" y="2267712"/>
            <a:ext cx="2249424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응답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750808" y="2487168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9034272" y="2103120"/>
            <a:ext cx="2615184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17152" y="2267712"/>
            <a:ext cx="2249424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화면 반영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30352" y="3429000"/>
            <a:ext cx="11128248" cy="1874520"/>
          </a:xfrm>
          <a:prstGeom prst="roundRect">
            <a:avLst>
              <a:gd name="adj" fmla="val 2439"/>
            </a:avLst>
          </a:prstGeom>
          <a:solidFill>
            <a:srgbClr val="24272C"/>
          </a:solidFill>
          <a:ln/>
        </p:spPr>
      </p:sp>
      <p:sp>
        <p:nvSpPr>
          <p:cNvPr id="22" name="Text 20"/>
          <p:cNvSpPr/>
          <p:nvPr/>
        </p:nvSpPr>
        <p:spPr>
          <a:xfrm>
            <a:off x="768096" y="355701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작은 수정 요청문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68096" y="3831336"/>
            <a:ext cx="10652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95"/>
              </a:lnSpc>
              <a:buNone/>
            </a:pPr>
            <a:r>
              <a:rPr lang="en-US" sz="13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원래 약속은 ______을 보내고 ______을 받는 것이야.</a:t>
            </a:r>
            <a:endParaRPr lang="en-US" sz="1350" dirty="0"/>
          </a:p>
          <a:p>
            <a:pPr indent="0" marL="0">
              <a:lnSpc>
                <a:spcPts val="2295"/>
              </a:lnSpc>
              <a:buNone/>
            </a:pPr>
            <a:r>
              <a:rPr lang="en-US" sz="13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현재는 ______을 했을 때 ______이 보여.</a:t>
            </a:r>
            <a:endParaRPr lang="en-US" sz="1350" dirty="0"/>
          </a:p>
          <a:p>
            <a:pPr indent="0" marL="0">
              <a:lnSpc>
                <a:spcPts val="2295"/>
              </a:lnSpc>
              <a:buNone/>
            </a:pPr>
            <a:r>
              <a:rPr lang="en-US" sz="1350" b="1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전체 프로젝트를 다시 만들지 마.</a:t>
            </a:r>
            <a:endParaRPr lang="en-US" sz="1350" dirty="0"/>
          </a:p>
          <a:p>
            <a:pPr indent="0" marL="0">
              <a:lnSpc>
                <a:spcPts val="2295"/>
              </a:lnSpc>
              <a:buNone/>
            </a:pPr>
            <a:r>
              <a:rPr lang="en-US" sz="135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약속과 처음 달라지는 한 단계만 찾아서 가장 작은 수정을 제안해 줘.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530352" y="54864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4864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고칠수록 더 이상해지면 멈추고 마지막으로 정상이던 상태를 알린다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10-2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 열면 무엇이 사라지나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핵심 행동을 실행한 뒤 페이지를 새로 열어 본다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56412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148840"/>
            <a:ext cx="53080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적을 것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094476" y="2148840"/>
            <a:ext cx="556412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6222492" y="2148840"/>
            <a:ext cx="53080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서비스에서는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30352" y="2551176"/>
            <a:ext cx="11128248" cy="603504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551176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잘 작동하는 요청과 응답</a:t>
            </a:r>
            <a:endParaRPr lang="en-US" sz="1240" dirty="0"/>
          </a:p>
        </p:txBody>
      </p:sp>
      <p:sp>
        <p:nvSpPr>
          <p:cNvPr id="17" name="Text 15"/>
          <p:cNvSpPr/>
          <p:nvPr/>
        </p:nvSpPr>
        <p:spPr>
          <a:xfrm>
            <a:off x="6222492" y="2551176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3154680"/>
            <a:ext cx="11128248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154680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 열었을 때 사라지는 것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6222492" y="3154680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530352" y="3758184"/>
            <a:ext cx="11128248" cy="603504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3758184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11회에 저장할 핵심 기록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6222492" y="3758184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4361688"/>
            <a:ext cx="11128248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361688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저장된 기록을 다시 확인할 순간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6222492" y="4361688"/>
            <a:ext cx="53080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Shape 25"/>
          <p:cNvSpPr/>
          <p:nvPr/>
        </p:nvSpPr>
        <p:spPr>
          <a:xfrm>
            <a:off x="530352" y="50292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1520" y="50292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사라지는 것이 보이면 오늘 성공한 것이다 — 그게 11회의 출발점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530352" y="5760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1520" y="5760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11회는 새 프로젝트가 아니다. 오늘 것에 저장을 덧붙인다.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남길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설명하지 못하면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고치라고 하지 않는다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핵심 행동 하나가 화면 → 요청 → API → 응답 → 화면으로 이어졌다.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시간에 여기에 저장을 붙입니다.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10-2 · 10쪽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2026-09-14T14:34:38Z</dcterms:created>
  <dcterms:modified xsi:type="dcterms:W3CDTF">2026-09-14T14:34:38Z</dcterms:modified>
</cp:coreProperties>
</file>