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[0–2분] 표지
지난 시간에 무엇을 남길지 정했습니다. 오늘은 그걸 실제로 붙입니다.
한 가지만 먼저 말해 둡니다. **화면에 보인다고 저장된 게 아닙니다.** 오늘 확인은 세 번입니다. 화면에서 한 번, DB 뷰어에서 한 번, 껐다 켠 뒤에 한 번.
45분 중 제가 말하는 시간은 8분쯤입니다.
[진행 메모]
표준 프로젝트가 실행되는 상태여야 한다. 11-1에서 SQLite Viewer 설치를 못 끝낸 학생을 먼저 확인한다.
10-2를 못 끝낸 학생이 있으면 오늘 앞 10분을 그 학생들에게 쓴다. **API 연결이 안 된 채로 저장을 붙이면 두 문제가 섞인다.**
[시간 계획 — 학생 화면에는 표시하지 않는다]
0–2 표지 / 2–5 오늘의 원칙 / 5–10 기록 확인과 시작 상태 / 10–16 AI에게 기준 전달
16–22 제안 대조 / 22–29 흐름 실행 / 29–35 DB 확인 / 35–39 재실행 / 39–43 안 되면 한 단계만 / 43–45 정리
※ **오늘의 성과는 껐다 켜도 기록이 남아 있는 것 하나다.** 기록 종류를 늘리지 않는다.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[2–5분] 확인이 세 번이다
10-2 마지막에 뭘 봤죠. 새로 열었더니 사라졌습니다. 오늘은 그게 안 사라지게 만듭니다.
그런데 「됐다」의 기준을 먼저 정해야 합니다. **세 번입니다.**
첫째, 화면에서. 남기고, 다시 보는 단계로 갔더니 같은 값이 보인다.
둘째, DB 뷰어에서. 그 값이 진짜 표의 행으로 들어가 있다.
셋째, 껐다 켜고. 다시 실행해도 그대로다.
셋 중 하나라도 안 되면 아직 아닙니다. **특히 첫 번째만 되고 끝내는 경우가 제일 많습니다.** 화면에 남아 있는 건 그냥 아직 안 지워진 것일 수도 있습니다.
[예상 질문]
Q. 화면에 잘 보이는데 왜 굳이 DB 를 열어 봐요?
A. 화면에 보이는 것과 저장된 것은 다른 일이다. 10-2 마지막에 확인했다. 그리고 나중에 안 될 때, DB 에 행이 있는지 없는지만 봐도 문제가 절반으로 좁혀진다.
[진행 메모]
세 번째(재실행)를 오늘의 합격 기준으로 못 박는다. 이게 오늘의 유일한 목표다.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[5–10분] 붙이기 전에 두 가지를 확인한다
교과서 3쪽 먼저. **11-1에서 정한 것을 다시 읽습니다.** 새로 정하는 시간이 아닙니다. 이미 적어 뒀죠.
계산이나 변환처럼 결과를 바로 보여 주는 서비스도 남길 게 있습니다. 「입력과 결과의 최근 기록」. 그게 최소 기록입니다.
그리고 4쪽. **지금 뭐가 되는지 여섯 줄을 표시하세요.** 실행되는가, 첫 화면이 열리는가, 핵심 기능 하나가 작동하는가.
왜 이걸 먼저 하냐면 — 확인 안 하고 저장을 붙이면 나중에 버튼이 안 될 때 그게 저장 때문인지 원래부터였는지 알 수가 없습니다.
[진행 메모]
여섯 줄 중 하나라도 안 되는 학생은 **저장을 붙이지 말고 그것부터 고친다.** 10-2 미완료 학생이 여기 걸린다.
SQLite Viewer 설치 안 된 학생은 지금 설치시킨다. 교과서 11-1 11쪽.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[10–16분] AI에게 기준을 먼저 준다
10-2에서 했던 것과 같은 순서입니다. **설명 먼저, 코드는 나중.**
교과서 5쪽 요청문을 복사하세요. 통째로. 바꿀 건 개발 계획 파일 이름 하나뿐입니다. 여러분 학생ID와 이름이 들어간 그 파일.
이 요청문에서 제일 중요한 줄이 뭐냐면 맨 마지막입니다. **「코드를 바꾸기 전에 쉬운 말로 설명해 줘.」**
여기서 「저장 기능 만들어 줘」라고 하면 AI 가 뭔가 만들긴 합니다. 근데 뭘 만들었는지 여러분이 모릅니다. 13회에 설명해야 하는 건 여러분입니다.
제한 항목도 그냥 넘기지 마세요. 새 패키지 금지, 전체 재작성 금지. **이거 안 쓰면 AI 가 프로젝트를 통째로 다시 씁니다.**
[예상 질문]
Q. 파일 업로드 기능 넣고 싶은데요.
A. 교사 승인을 받은 프로젝트만. 교과서 11쪽에 따로 있다. 승인 없이 넣지 않는다.
[진행 메모]
docs 폴더에 PRD 와 개발 계획이 실제로 있는지 확인시킨다. 없으면 AI 가 지어낸다.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[16–22분] 제안을 계획서와 맞춰 본다
AI 가 설명을 내놨을 겁니다. 이제 대조합니다. 교과서 6쪽 일곱 줄.
**여기서 여러분이 하는 일은 설계가 아닙니다.** 열 이름이 어떻고 자료형이 어떻고를 다시 짜라는 게 아닙니다. 그건 AI 가 합니다.
여러분이 보는 건 하나입니다. **사용자 눈으로 봤을 때 말이 되는가.**
11-1에서 연습했죠. 「이 열은 왜 있나요」가 아니라 「사용자는 이 정보를 본 적이 없는데요」. 이렇게 말합니다.
특히 세 번째 줄. 계획서에 없던 개인정보가 슬쩍 들어가 있는 경우가 꽤 있습니다. 이름, 위치, 이런 것들.
[예상 질문]
Q. AI 가 표를 세 개로 나눴는데 괜찮나요?
A. 나눌 이유가 있으면 괜찮다. 없으면 하나가 정답이다. 7-1에서 본 그대로. 8절에서 다시 본다.
[진행 메모]
일곱 줄 다 통과할 때까지 코드 수정을 시작하지 않게 한다. **여기가 오늘 제일 급하게 넘어가는 지점이다.**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[22–29분] 남기고 → 다시 본다
이제 손을 움직입니다. 교과서 7쪽 여섯 단계.
3번 보세요. **정상 기록 한 개.** 하나만 만드세요. 신나서 다섯 개 열 개 만드는 사람이 꼭 있는데, 그러면 나중에 뭐가 잘못됐는지 못 찾습니다.
그리고 오른쪽 네 칸, 손으로 적으세요. 사용자가 한 행동이 뭐였고, 뭘 기억해야 하고, 어디서 다시 보이고, 실제로 뭐가 보였는지.
**이 네 줄이 나중에 안 될 때 쓰는 자료입니다.** 지금 적어 두면 10절 요청문의 빈칸이 이미 채워져 있습니다.
[진행 메모]
6번까지 됐다고 다음으로 넘어가려는 학생을 붙잡는다. **화면에 보이는 건 세 번 중 한 번이다.** 아직 DB 를 안 봤다.
여기서 15분쯤 걸리는 학생이 정상이다. 빨리 끝난 학생은 네 칸을 제대로 적었는지 확인한다.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[29–35분] DB를 직접 열어서 본다
두 번째 확인입니다. 11-1에서 설치한 SQLite Viewer 를 씁니다.
**.db 파일을 클릭하면 됩니다.** 기본 편집기로 열면 깨진 기호가 나오는 게 정상이라고 했죠. Viewer 로 열어야 표가 보입니다.
보는 건 두 가지. **행이 생겼는가**, 그리고 **그 값이 내가 화면에 넣은 값과 같은가.**
오른쪽 네 칸 적으세요. 특히 마지막 칸 — 「불필요하게 저장된 값」. 내가 넣은 적 없는 열에 뭔가 들어가 있으면 적어 두세요.
한 가지 주의. **Viewer 에서 값을 고치지 마세요.** 보기만 합니다. 최신 값이 안 보이면 저장 동작을 끝낸 뒤에 DB 화면을 다시 여세요.
[예상 질문]
Q. 테이블은 있는데 행이 하나도 없어요.
A. 그러면 「기억하기」 단계가 안 된 것이다. 화면에 보였던 건 저장이 아니었다. 10절로 간다.
[진행 메모]
행 개수를 실제로 세게 한다. 한 개 만들었으면 한 개여야 한다. **두 개 이상이면 중복 저장이다.**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[35–39분] 껐다 켜도 남아 있는가
세 번째 확인. 그리고 오늘의 합격 기준입니다.
10-2 마지막에 뭘 봤죠. 새로 열었더니 사라졌습니다. **그 문제의 답이 지금입니다.**
완전히 끄세요. 창만 닫는 게 아니라 실행을 중지합니다. 그리고 같은 방법으로 다시 실행하고, 브라우저도 새로 엽니다.
이전 기록이 다시 보이면 — 됐습니다. DB 뷰어에서도 같은 행이 남아 있는지 한 번 더 보세요.
**여기까지 되면 오늘 목표는 끝입니다.** 기록 종류를 더 늘리지 마세요.
[진행 메모]
여기까지 온 학생 수를 센다. 절반 이상이면 정상 진도다.
**사라진 학생은 당황하지 않게 한다.** 10절이 그걸 위한 절이다. 셋 중 어디인지만 좁히면 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[39–43분] 안 되면 세 단계 중 어디인지부터
안 된 사람. 지금부터 4분 동안 이것만 합니다.
먼저 **셋 중 어디인지 정합니다.** DB 뷰어를 열어 보면 바로 갈립니다.
행이 없다 → 기억하기가 안 된 겁니다.
행은 있는데 화면이 비었다 → 다시 불러오기.
불러오긴 했는데 값이 이상하다 → 보여 주기.
정했으면 교과서 12쪽 요청문. 빈칸 네 개는 아까 7쪽에 적은 네 줄로 채우면 됩니다. **그래서 적어 두라고 한 겁니다.**
그리고 요청문 마지막 두 줄이 중요합니다. **「전체 DB 구조를 다시 만들지 말고」, 「가장 작은 수정 하나만」.** 이거 안 쓰면 AI 가 처음부터 다시 씁니다.
수정한 뒤에는 **같은 입력으로** 다시 해 보세요. 입력을 바꾸면 뭐가 달라진 건지 알 수 없습니다.
[진행 메모]
고칠수록 이상해지는 학생은 멈추게 하고 마지막으로 정상이던 상태를 물어본다. 교사가 직접 되돌린다.
**끝까지 안 된 학생이 있어도 정상이다.** 12회는 테스트 차시라 지금 상태에서 이어갈 수 있다. 다만 이름을 적어 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[43–45분] 마무리
교과서 13쪽 완료 확인 일곱 줄, 지금 표시하세요. 안 된 줄이 있어도 표시만 정확히 하면 됩니다.
오늘 확인한 게 뭐냐면 — **화면에 보이는 것과 저장된 것은 다른 일이다.** 이걸 눈으로 봤습니다.
다음 시간부터는 성격이 바뀝니다. 지금까지는 「되게 만드는」 시간이었고, 12회는 **「정말 되는지 확인하는」** 시간입니다. 기능을 더 늘리지 않습니다.
프로젝트 폴더 지우지 마세요. 그대로 두고 오세요.
[진행 메모]
**프로젝트 폴더를 지우지 말라고 반드시 말한다.**
못 끝낸 학생 이름을 적어 둔다. 12-1은 설계 차시라 그 학생도 참여할 수 있지만, 12-2 실행 전에 따로 시간을 준다.
파일 업로드를 승인받은 학생은 교과서 11쪽 확인 목록을 다음 시간 전까지 마치게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11회 · 둘째 차시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SQLite 데이터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저장 연결하기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30352" y="361188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오늘은 저장을 붙입니다.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그리고 눈으로 세 번 확인합니다.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11-2 · 1쪽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확인이 세 번이다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11-2 · 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03120"/>
            <a:ext cx="3520440" cy="2286000"/>
          </a:xfrm>
          <a:prstGeom prst="roundRect">
            <a:avLst>
              <a:gd name="adj" fmla="val 2200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67712"/>
            <a:ext cx="3154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13232" y="2688336"/>
            <a:ext cx="3154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화면에서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13232" y="3182112"/>
            <a:ext cx="31546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남기고 → 다시 보는 단계에서 같은 값이 보인다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306824" y="2103120"/>
            <a:ext cx="3520440" cy="2286000"/>
          </a:xfrm>
          <a:prstGeom prst="roundRect">
            <a:avLst>
              <a:gd name="adj" fmla="val 2200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489704" y="2267712"/>
            <a:ext cx="3154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489704" y="2688336"/>
            <a:ext cx="3154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DB 뷰어에서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4489704" y="3182112"/>
            <a:ext cx="31546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그 값이 표의 행으로 실제로 들어가 있다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8083296" y="2103120"/>
            <a:ext cx="3520440" cy="2286000"/>
          </a:xfrm>
          <a:prstGeom prst="roundRect">
            <a:avLst>
              <a:gd name="adj" fmla="val 2200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66176" y="2267712"/>
            <a:ext cx="3154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266176" y="2688336"/>
            <a:ext cx="3154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껐다 켜고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8266176" y="3182112"/>
            <a:ext cx="31546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다시 실행해도 그 행과 화면이 그대로다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530352" y="489204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세 번 모두 통과해야 「기억한다」라고 말할 수 있다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화면에만 보이는 것은 아직 기억이 아니다 — 10-2에서 사라졌던 그 상태다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붙이기 전에 두 가지를 확인한다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11-2 · 3-4쪽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3쪽 목록을 눈으로 훑고, 4쪽 여섯 줄에 표시한다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5532120" cy="2743200"/>
          </a:xfrm>
          <a:prstGeom prst="roundRect">
            <a:avLst>
              <a:gd name="adj" fmla="val 1833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3232" y="2313432"/>
            <a:ext cx="5166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13232" y="2734056"/>
            <a:ext cx="5166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무엇을 남길지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713232" y="3227832"/>
            <a:ext cx="5166360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11-1에서 정한 그대로다.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핵심 기능을 실행하면 생기는 기록 하나.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여기서 새로 정하지 않는다.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318504" y="2148840"/>
            <a:ext cx="5532120" cy="2743200"/>
          </a:xfrm>
          <a:prstGeom prst="roundRect">
            <a:avLst>
              <a:gd name="adj" fmla="val 1833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01384" y="2313432"/>
            <a:ext cx="5166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501384" y="2734056"/>
            <a:ext cx="5166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되는 것이 무엇인지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6501384" y="3227832"/>
            <a:ext cx="5166360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프로젝트가 실행되고 핵심 기능 한 가지가 작동하는가.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확인하지 않고 붙이면 새 문제와 원래 문제를 구분할 수 없다.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30352" y="52120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31520" y="52120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가짜 방문 횟수, 서비스와 관계없는 메모를 「DB 쓴 티」 내려고 추가하지 않는다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AI에게 기준을 먼저 준다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11-2 · 5쪽 · 11쪽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5쪽 요청문을 복사해 그대로 보낸다 — 파일명만 내 것으로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03120"/>
            <a:ext cx="6949440" cy="3337560"/>
          </a:xfrm>
          <a:prstGeom prst="roundRect">
            <a:avLst>
              <a:gd name="adj" fmla="val 1370"/>
            </a:avLst>
          </a:prstGeom>
          <a:solidFill>
            <a:srgbClr val="24272C"/>
          </a:solidFill>
          <a:ln/>
        </p:spPr>
      </p:sp>
      <p:sp>
        <p:nvSpPr>
          <p:cNvPr id="12" name="Text 10"/>
          <p:cNvSpPr/>
          <p:nvPr/>
        </p:nvSpPr>
        <p:spPr>
          <a:xfrm>
            <a:off x="768096" y="2231136"/>
            <a:ext cx="64739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요청문의 뼈대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768096" y="2505456"/>
            <a:ext cx="6473952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docs 폴더의 PRD와 09_development_plan_...md를 읽어 줘.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[이번 단계]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- 기억하기로 한 정보만 SQLite에 저장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- 다시 보는 단계에서 화면에 표시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- 다시 실행해도 기록 유지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[제한] 개인정보 저장 금지 · 새 패키지 금지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    파일 업로드 금지 · 전체 재작성 금지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코드를 바꾸기 전에 쉬운 말로 설명해 줘.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735824" y="2103120"/>
            <a:ext cx="4114800" cy="3337560"/>
          </a:xfrm>
          <a:prstGeom prst="roundRect">
            <a:avLst>
              <a:gd name="adj" fmla="val 150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18704" y="2267712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!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918704" y="2688336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마지막 줄이 핵심이다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7918704" y="3182112"/>
            <a:ext cx="3749040" cy="2112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「설명해 줘」로 끝난다.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고치라고 하지 않는다.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설명을 보고 내 계획과 맞는지 확인한 다음에 고치라고 한다.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파일 업로드는 교사 승인을 받은 프로젝트만 — 교과서 11쪽을 따로 본다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제안을 계획서와 맞춰 본다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11-2 · 6쪽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6쪽 일곱 줄로 AI의 설명을 하나씩 대조한다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4928616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46725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대조할 것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458968" y="2148840"/>
            <a:ext cx="211226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5586984" y="2148840"/>
            <a:ext cx="18562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확인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704088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46725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테이블의 역할이 내가 정한 후보와 맞는가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5586984" y="2551176"/>
            <a:ext cx="18562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026664"/>
            <a:ext cx="704088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026664"/>
            <a:ext cx="46725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저장할 정보가 핵심 기능에 필요한가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5586984" y="3026664"/>
            <a:ext cx="18562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502152"/>
            <a:ext cx="704088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502152"/>
            <a:ext cx="46725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계획서에 없는 개인정보가 끼어들지 않았는가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5586984" y="3502152"/>
            <a:ext cx="18562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977640"/>
            <a:ext cx="704088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77640"/>
            <a:ext cx="46725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불필요하게 복잡한 관계를 만들지 않았는가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5586984" y="3977640"/>
            <a:ext cx="18562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30352" y="4453128"/>
            <a:ext cx="704088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453128"/>
            <a:ext cx="46725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다시 보는 단계에서 필요한 정보가 나오는가</a:t>
            </a:r>
            <a:endParaRPr lang="en-US" sz="1240" dirty="0"/>
          </a:p>
        </p:txBody>
      </p:sp>
      <p:sp>
        <p:nvSpPr>
          <p:cNvPr id="29" name="Text 27"/>
          <p:cNvSpPr/>
          <p:nvPr/>
        </p:nvSpPr>
        <p:spPr>
          <a:xfrm>
            <a:off x="5586984" y="4453128"/>
            <a:ext cx="18562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0" name="Shape 28"/>
          <p:cNvSpPr/>
          <p:nvPr/>
        </p:nvSpPr>
        <p:spPr>
          <a:xfrm>
            <a:off x="7827264" y="2148840"/>
            <a:ext cx="4023360" cy="2651760"/>
          </a:xfrm>
          <a:prstGeom prst="roundRect">
            <a:avLst>
              <a:gd name="adj" fmla="val 189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010144" y="2313432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!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8010144" y="2734056"/>
            <a:ext cx="3657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다시 설계하지 않는다</a:t>
            </a:r>
            <a:endParaRPr lang="en-US" sz="1650" dirty="0"/>
          </a:p>
        </p:txBody>
      </p:sp>
      <p:sp>
        <p:nvSpPr>
          <p:cNvPr id="33" name="Text 31"/>
          <p:cNvSpPr/>
          <p:nvPr/>
        </p:nvSpPr>
        <p:spPr>
          <a:xfrm>
            <a:off x="8010144" y="3227832"/>
            <a:ext cx="365760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열 이름 · 자료형 · 키를 새로 짜지 않는다.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 기대와 다른 부분만 말한다.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530352" y="53492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31520" y="53492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「이 열은 왜 있나요?」(X) → 「사용자는 이 정보를 본 적이 없는데요」(O)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남기고 → 다시 본다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11-2 · 7쪽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7쪽 여섯 단계 — 정상 기록 한 개만 만든다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735178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47914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1265530" y="2148840"/>
            <a:ext cx="5391302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1393546" y="2148840"/>
            <a:ext cx="513527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여섯 단계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612648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47914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1393546" y="2551176"/>
            <a:ext cx="513527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AI가 제안한 변경 범위를 확인한다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026664"/>
            <a:ext cx="612648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026664"/>
            <a:ext cx="47914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1393546" y="3026664"/>
            <a:ext cx="513527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변경을 적용하고 프로젝트를 실행한다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502152"/>
            <a:ext cx="612648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502152"/>
            <a:ext cx="47914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1393546" y="3502152"/>
            <a:ext cx="513527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대표 흐름으로 정상 기록 한 개를 만든다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977640"/>
            <a:ext cx="612648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77640"/>
            <a:ext cx="47914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4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1393546" y="3977640"/>
            <a:ext cx="513527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화면에서 완료 반응을 확인한다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30352" y="4453128"/>
            <a:ext cx="612648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453128"/>
            <a:ext cx="47914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</a:t>
            </a:r>
            <a:endParaRPr lang="en-US" sz="1240" dirty="0"/>
          </a:p>
        </p:txBody>
      </p:sp>
      <p:sp>
        <p:nvSpPr>
          <p:cNvPr id="29" name="Text 27"/>
          <p:cNvSpPr/>
          <p:nvPr/>
        </p:nvSpPr>
        <p:spPr>
          <a:xfrm>
            <a:off x="1393546" y="4453128"/>
            <a:ext cx="513527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사용자가 기록을 다시 보는 단계로 간다</a:t>
            </a:r>
            <a:endParaRPr lang="en-US" sz="1240" dirty="0"/>
          </a:p>
        </p:txBody>
      </p:sp>
      <p:sp>
        <p:nvSpPr>
          <p:cNvPr id="30" name="Shape 28"/>
          <p:cNvSpPr/>
          <p:nvPr/>
        </p:nvSpPr>
        <p:spPr>
          <a:xfrm>
            <a:off x="530352" y="4928616"/>
            <a:ext cx="612648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928616"/>
            <a:ext cx="47914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6</a:t>
            </a:r>
            <a:endParaRPr lang="en-US" sz="1240" dirty="0"/>
          </a:p>
        </p:txBody>
      </p:sp>
      <p:sp>
        <p:nvSpPr>
          <p:cNvPr id="32" name="Text 30"/>
          <p:cNvSpPr/>
          <p:nvPr/>
        </p:nvSpPr>
        <p:spPr>
          <a:xfrm>
            <a:off x="1393546" y="4928616"/>
            <a:ext cx="513527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같은 정보가 화면에 나타나는지 확인한다</a:t>
            </a:r>
            <a:endParaRPr lang="en-US" sz="1240" dirty="0"/>
          </a:p>
        </p:txBody>
      </p:sp>
      <p:sp>
        <p:nvSpPr>
          <p:cNvPr id="33" name="Text 31"/>
          <p:cNvSpPr/>
          <p:nvPr/>
        </p:nvSpPr>
        <p:spPr>
          <a:xfrm>
            <a:off x="6912864" y="214884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7쪽에 적는다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912864" y="2496312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077456" y="2496312"/>
            <a:ext cx="4608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사용자가 한 행동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6912864" y="3154680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077456" y="3154680"/>
            <a:ext cx="4608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기억해야 할 정보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6912864" y="3813048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077456" y="3813048"/>
            <a:ext cx="4608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다시 보는 단계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6912864" y="4471416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077456" y="4471416"/>
            <a:ext cx="4608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화면에서 확인한 내용</a:t>
            </a:r>
            <a:endParaRPr lang="en-US" sz="1300" dirty="0"/>
          </a:p>
        </p:txBody>
      </p:sp>
      <p:sp>
        <p:nvSpPr>
          <p:cNvPr id="42" name="Shape 40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기록은 한 개면 충분하다 — 여러 개 만들면 어느 것이 문제인지 알 수 없다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DB를 직접 열어서 본다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11-2 · 8쪽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8쪽 다섯 단계 — .db 파일을 클릭해 표와 행을 본다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735178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47914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1265530" y="2148840"/>
            <a:ext cx="5391302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1393546" y="2148840"/>
            <a:ext cx="513527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다섯 단계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612648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47914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1393546" y="2551176"/>
            <a:ext cx="513527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프로젝트에서 표준 .db 파일을 찾는다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026664"/>
            <a:ext cx="612648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026664"/>
            <a:ext cx="47914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1393546" y="3026664"/>
            <a:ext cx="513527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VS Code에서 클릭해 SQLite Viewer로 연다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502152"/>
            <a:ext cx="612648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502152"/>
            <a:ext cx="47914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1393546" y="3502152"/>
            <a:ext cx="513527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계획서와 관련된 테이블 이름을 찾는다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977640"/>
            <a:ext cx="612648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77640"/>
            <a:ext cx="47914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4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1393546" y="3977640"/>
            <a:ext cx="513527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입력한 값이 행으로 보이는지 확인한다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30352" y="4453128"/>
            <a:ext cx="612648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453128"/>
            <a:ext cx="47914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</a:t>
            </a:r>
            <a:endParaRPr lang="en-US" sz="1240" dirty="0"/>
          </a:p>
        </p:txBody>
      </p:sp>
      <p:sp>
        <p:nvSpPr>
          <p:cNvPr id="29" name="Text 27"/>
          <p:cNvSpPr/>
          <p:nvPr/>
        </p:nvSpPr>
        <p:spPr>
          <a:xfrm>
            <a:off x="1393546" y="4453128"/>
            <a:ext cx="513527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화면의 값과 DB의 값이 같은지 비교한다</a:t>
            </a:r>
            <a:endParaRPr lang="en-US" sz="1240" dirty="0"/>
          </a:p>
        </p:txBody>
      </p:sp>
      <p:sp>
        <p:nvSpPr>
          <p:cNvPr id="30" name="Text 28"/>
          <p:cNvSpPr/>
          <p:nvPr/>
        </p:nvSpPr>
        <p:spPr>
          <a:xfrm>
            <a:off x="6912864" y="214884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8쪽에 적는다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12864" y="2496312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077456" y="2496312"/>
            <a:ext cx="4608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확인한 테이블 이름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6912864" y="3154680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077456" y="3154680"/>
            <a:ext cx="4608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행의 개수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6912864" y="3813048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077456" y="3813048"/>
            <a:ext cx="4608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화면과 일치하는 값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6912864" y="4471416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077456" y="4471416"/>
            <a:ext cx="4608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불필요하게 저장된 값</a:t>
            </a:r>
            <a:endParaRPr lang="en-US" sz="1300" dirty="0"/>
          </a:p>
        </p:txBody>
      </p:sp>
      <p:sp>
        <p:nvSpPr>
          <p:cNvPr id="39" name="Shape 37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Viewer에서 값을 고치거나 지우지 않는다 — 보기만 한다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껐다 켜도 남아 있는가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11-2 · 9쪽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9쪽 — 완전히 끄고, 다시 실행하고, 브라우저를 새로 연다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94560"/>
            <a:ext cx="2615184" cy="1234440"/>
          </a:xfrm>
          <a:prstGeom prst="roundRect">
            <a:avLst>
              <a:gd name="adj" fmla="val 4074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3232" y="2359152"/>
            <a:ext cx="2249424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실행을 완전히 중지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3081528" y="267004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3364992" y="2194560"/>
            <a:ext cx="2615184" cy="1234440"/>
          </a:xfrm>
          <a:prstGeom prst="roundRect">
            <a:avLst>
              <a:gd name="adj" fmla="val 4074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47872" y="2359152"/>
            <a:ext cx="2249424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같은 방법으로 다시 실행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5916168" y="267004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6199632" y="2194560"/>
            <a:ext cx="2615184" cy="1234440"/>
          </a:xfrm>
          <a:prstGeom prst="roundRect">
            <a:avLst>
              <a:gd name="adj" fmla="val 4074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82512" y="2359152"/>
            <a:ext cx="2249424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브라우저를 새로 연다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8750808" y="267004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9034272" y="2194560"/>
            <a:ext cx="2615184" cy="1234440"/>
          </a:xfrm>
          <a:prstGeom prst="roundRect">
            <a:avLst>
              <a:gd name="adj" fmla="val 4074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217152" y="2359152"/>
            <a:ext cx="2249424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기록이 그대로인가</a:t>
            </a: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화면과 DB 둘 다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530352" y="397764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10-2에서 사라졌던 문제의 답이 여기다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530352" y="4572000"/>
            <a:ext cx="11338560" cy="1371600"/>
          </a:xfrm>
          <a:prstGeom prst="roundRect">
            <a:avLst>
              <a:gd name="adj" fmla="val 366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13232" y="4736592"/>
            <a:ext cx="10972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✓  여기까지 되면 11회 목표 달성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713232" y="5230368"/>
            <a:ext cx="10972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껐다 켜도 기록이 남아 있고, 사용자가 그것을 다시 볼 수 있다.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안 되면 세 단계 중 어디인지부터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11-2 · 10쪽 · 12쪽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12쪽 요청문의 빈칸을 7쪽에 적은 네 줄로 채운다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03120"/>
            <a:ext cx="3520440" cy="2011680"/>
          </a:xfrm>
          <a:prstGeom prst="roundRect">
            <a:avLst>
              <a:gd name="adj" fmla="val 2500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3232" y="2267712"/>
            <a:ext cx="3154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13232" y="2688336"/>
            <a:ext cx="3154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기억하기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713232" y="3182112"/>
            <a:ext cx="31546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DB에 행이 아예 생기지 않는다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306824" y="2103120"/>
            <a:ext cx="3520440" cy="2011680"/>
          </a:xfrm>
          <a:prstGeom prst="roundRect">
            <a:avLst>
              <a:gd name="adj" fmla="val 2500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489704" y="2267712"/>
            <a:ext cx="3154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489704" y="2688336"/>
            <a:ext cx="3154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다시 불러오기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4489704" y="3182112"/>
            <a:ext cx="31546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DB에는 행이 있는데 화면이 비어 있다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083296" y="2103120"/>
            <a:ext cx="3520440" cy="2011680"/>
          </a:xfrm>
          <a:prstGeom prst="roundRect">
            <a:avLst>
              <a:gd name="adj" fmla="val 2500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66176" y="2267712"/>
            <a:ext cx="3154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266176" y="2688336"/>
            <a:ext cx="3154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화면에 보여 주기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8266176" y="3182112"/>
            <a:ext cx="31546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불러왔는데 다른 값이 보인다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530352" y="434340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DB에 행이 있는지 없는지만 보면 앞의 둘이 갈린다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530352" y="50292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50292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전체 DB 구조를 다시 만들지 말고 가장 작은 수정 하나만 요청한다</a:t>
            </a:r>
            <a:endParaRPr lang="en-US" sz="1450" dirty="0"/>
          </a:p>
        </p:txBody>
      </p:sp>
      <p:sp>
        <p:nvSpPr>
          <p:cNvPr id="26" name="Shape 24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같은 입력으로 수정 전후를 비교한다 — 입력을 바꾸면 무엇 때문인지 알 수 없다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 확인한 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화면에 보이는 것과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저장된 것은 다르다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30352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세 번 확인했습니다. 화면, DB, 그리고 껐다 켠 뒤.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시간에는 만들지 않고 씁니다.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11-2 · 13쪽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2026-09-14T14:34:38Z</dcterms:created>
  <dcterms:modified xsi:type="dcterms:W3CDTF">2026-09-14T14:34:38Z</dcterms:modified>
</cp:coreProperties>
</file>