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[0–2분] 표지
지난 시간에 시나리오 네 줄과 예상 칸을 적었죠. 오늘 그걸 들고 실제로 씁니다.
**오늘은 만들지 않습니다.** 쓰기만 합니다. 그리고 마지막에 ZIP 을 만들어 시험 제출까지 합니다.
45분 중 제가 말하는 시간은 8분쯤입니다.
[진행 메모]
12-1에서 시나리오 네 줄이 비어 있던 학생을 먼저 확인한다. **앞 5분에 그 학생 것부터 채운다.**
프로젝트가 실행되지 않는 학생은 지금 손을 들게 한다. 오늘 테스트 자체가 불가능하다.
[시간 계획 — 학생 화면에는 표시하지 않는다]
0–2 표지 / 2–5 왜 고치면서 하면 안 되나 / 5–9 버전 고정 / 9–17 정상 흐름 실행
17–24 예외 회복 / 24–30 다시 방문 / 30–35 문제 기록과 한 가지 수정 / 35–39 우선순위
39–43 ZIP 만들고 시험 제출 / 43–45 정리
※ **오늘의 성과는 테스트 기록 파일과 제출 후보 ZIP 두 개다.** 통과 개수가 아니다.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[2–5분] 고치면서 하면 아무것도 알 수 없다
먼저 오늘 제일 중요한 규칙 하나.
이런 일이 생깁니다. 테스트를 시작합니다. 2단계에서 버튼 글씨가 마음에 안 들어요. 고칩니다. 3단계에서 배치가 어색해요. 고칩니다. 그러다 기록이 사라집니다.
**이제 왜 사라졌는지 알 수가 없습니다.** 버튼 때문인지, 배치 때문인지, 원래부터 그랬는지.
그래서 순서를 지킵니다. 버전 고정 → 끝까지 실행 → 기록 → 그다음에 한 가지만 수정.
**실행하는 동안에는 손대지 마세요.** 눈에 거슬려도 참으세요. 적어 두고 넘어갑니다.
[예상 질문]
Q. 오타 하나 보이는데 그것도 못 고쳐요?
A. 적어 두고 넘어간다. 13회에 고친다. 지금 고치기 시작하면 끝이 없다.
[진행 메모]
이 규칙을 안 지키는 학생이 반드시 나온다. **순회하며 코드 창을 열어 놓고 있는 학생을 본다.**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[5–9분] 지금 상태를 먼저 적는다
교과서 3쪽. 여덟 줄을 테스트 기록 파일 1절에 옮겨 적습니다.
시작 시각도 적으세요. 나중에 「이건 언제 버전이었지」가 됩니다.
**마지막 두 줄이 중요합니다.** 지금 끝까지 되는 흐름이 뭐고, 아직 안 되는 게 뭔지.
안 되는 게 있어도 그대로 적으세요. 부끄러운 게 아닙니다. **지금 어디까지 되는지를 아는 게 오늘의 출발점입니다.** 완성돼 있어야 테스트를 시작할 수 있는 게 아니에요.
[진행 메모]
「아직 불완전한 흐름」을 비워 두는 학생이 많다. **거기가 오늘 제일 중요한 칸이라고 말해 준다.**
4분 안에 끝낸다. 여기서 오래 끌면 실행 시간이 없다.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[9–17분] 대표 정상 흐름을 처음부터
이제 실행합니다. 8분 드립니다. 교과서 4쪽 여섯 단계.
1번. **완전히 중지했다가 다시 실행합니다.** 지금 켜져 있는 걸로 하지 마세요. 사용자는 여러분처럼 이미 켜 둔 상태로 시작하지 않습니다.
3번 보세요. **안내만 보고** 무엇을 해야 하는지 확인합니다.
이게 오늘 제일 많이 건너뛰는 단계입니다. 내가 만든 거라 익숙해서 안내를 안 읽고 바로 버튼을 누릅니다. 그러면 안내가 이해되는지 확인할 기회를 잃습니다.
**모르는 사람인 척하기로 했잖아요.** 진짜로 안내만 읽고 시작해 보세요.
6번, 기록. 12-1 워크시트①에 예상 칸을 이미 적어 뒀죠. 그 옆에 실제 결과를 적습니다. **예상 칸은 고치지 마세요.**
[예상 질문]
Q. 예상과 다르면 지금 고쳐요?
A. 아니다. 적기만 한다. 6절까지 가서 고칠 게 딱 하나 있으면 그때 고친다.
[진행 메모]
8분 동안 순회한다. **코드 창을 연 학생을 잡는다.** 그리고 3번을 진짜로 하는지 본다.
예상 칸을 지금 채우는 학생이 있으면 12-1에 왜 미리 적었는지 다시 말해 준다.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[17–24분] 안내가 보이는 것으로 끝이 아니다
두 번째 시나리오. 예외 뒤 회복.
여기서 제일 흔한 실수를 먼저 말합니다. **2번까지만 하고 통과로 적는 것.**
오류 메시지가 떴다. 좋다. 근데 그게 끝이 아닙니다. **5번까지 가야 합니다.** 안내를 보고 값을 고쳐서, 다시 실행해서, 정상 결과까지 가야 통과입니다.
오른쪽 표 보세요. 실패인 경우 네 가지.
안내가 아예 없다. 안내는 있는데 이유가 없다 — 「오류가 발생했습니다」만 뜨는 거요. 고쳤는데 입력칸이 사라져서 다시 못 한다. 처음부터 다시 해야 한다.
**세 번째, 네 번째가 특히 많습니다.** 오류 나면 화면이 초기화되는 서비스요. 사용자는 거기서 그만둡니다.
[예상 질문]
Q. 예외 상황을 어떻게 만들어요?
A. 9회 개발 계획에 적어 뒀다. 없으면 빈칸으로 버튼 누르기, 아무 글자나 넣기부터 해 본다.
[진행 메모]
「통과」가 너무 빨리 나오면 5번을 했는지 물어본다.
7분. 여기서 실패가 많이 나온다. **실패가 나오는 게 정상이고 좋은 거라고 말해 준다.**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[24–30분] 새로고침과 다시 실행은 다르다
세 번째 시나리오. 다시 방문.
②와 ③을 헷갈리는 사람이 많습니다. **다릅니다.**
새로고침은 화면만 다시 그리는 겁니다. F5. 프로그램은 계속 켜져 있어요.
다시 실행은 프로그램을 껐다가 켜는 겁니다.
**새로고침에서만 살아남는 기록이 있습니다.** 그건 메모리에만 있고 SQLite 에는 없는 거예요. ③에서 사라집니다. 11-2에서 본 그 상태입니다.
그리고 ④. **SQLite Viewer 로 비교하는 게 증거입니다.** 화면 값과 표 값이 같으면 진짜 파일에 남은 겁니다. 11-2에서 한 방법 그대로.
[진행 메모]
②만 하고 ③을 건너뛰는 학생이 나온다. **「완전히 껐어요?」를 물어본다.**
여기서 사라지는 학생은 문제 기록으로 넘긴다. 지금 고치지 않는다.
5절(선택 테스트)은 시간이 남는 학생에게만 안내한다. 대부분 건너뛴다.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[30–35분] 적고, 하나만 고친다
이제 적은 걸 정리합니다. 예상과 다른 게 나왔죠.
12-1 워크시트②에서 연습한 네 줄 기억하죠. 마지막으로 정상이던 단계, 처음 달라진 단계, 그때 한 행동, 화면에 보인 내용.
**그 네 줄이 그대로 이 요청문의 빈칸입니다.**
그리고 오늘 고칠 수 있는 건 **하나뿐입니다.** 그것도 조건이 있어요. **핵심 흐름을 아예 완료할 수 없는 문제만.**
버튼 글씨가 이상하다, 배치가 어색하다 — 이건 오늘 안 고칩니다. 기록만 하고 13회로 넘깁니다.
고쳤으면 **같은 행동으로 다시** 해 보세요. 그리고 대표 정상 흐름도 처음부터 한 번 더. 하나 고치다가 다른 데가 막히는 일, 자주 있습니다.
[진행 메모]
「하나」를 안 지키는 학생이 나온다. **두 번째부터는 13회 목록에 적게 한다.**
고칠 게 없는 학생(다 통과한 학생)은 바로 7절 우선순위로 보낸다.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[35–39분] 사용자 영향으로 순서를 정한다
찾은 문제를 세 칸에 나눕니다. 기준은 하나. **사용자에게 미치는 영향.**
①번. 사용자가 핵심 결과에 아예 도달 못 하는 것. 시작 방법을 모른다, 핵심 행동이 안 된다, 결과가 안 나온다, 오류 뒤 다시 못 한다, 기록이 사라진다. 그리고 개인정보나 안전 문제.
②번. 되긴 되는데 이해하기 어려운 것. 안내 표현, 버튼 글씨, 배치.
③번. 남겨 둘 한계. **이것도 적으세요.** 「이건 시간이 부족해서 남겼다」고 적어 두면 그게 판단의 기록이 됩니다. 13회에 설명할 때 씁니다.
**13회에는 ①부터 위에서부터 고칩니다.** 그러니까 지금 이 분류가 다음 주 작업 순서예요.
[예상 질문]
Q. ①번에 아무것도 없으면요?
A. 좋은 것이다. ②번부터 하면 된다. 다만 정말 없는지 5번(예외 회복) 5단계를 다시 확인한다.
[진행 메모]
①번에 표현 문제를 넣는 학생이 있다. **「그것 때문에 결과에 도달 못 하나?」로 되묻는다.**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[39–43분] 제출 후보를 만들고 시험 제출한다
마지막으로 ZIP 을 만듭니다. 교과서 10쪽 구성 그대로.
**파일 이름이 13_assessment3 입니다.** 12회인데 13이 맞습니다. 수행평가 3의 제출 파일이라서 그래요. 오늘은 시험 제출이고, 13회에 고친 뒤 같은 이름으로 새 버전을 만듭니다. **파일 이름은 안 바뀝니다.**
docs 폴더에 세 개 들어갑니다. PRD, 개발 계획, 오늘 쓴 테스트 기록.
오른쪽. **넣지 말 것.** 비밀번호나 API 키가 파일에 그대로 적혀 있는지 확인하세요. node_modules 도 빼세요. 용량만 커집니다.
플랫폼에 시험 제출하고, 미리보기에서 대표 정상 흐름을 한 번 실행해 보세요. 로컬과 다른 점이 있으면 테스트 기록에 적습니다.
플랫폼 로그가 복잡하게 나와도 **여러분이 해석할 필요 없습니다.** 오류 요약하고 마지막으로 확인된 단계만 저나 AI 에게 알려 주면 됩니다.
[진행 메모]
API 키가 코드에 박혀 있는 학생을 반드시 확인한다. **여기서 못 잡으면 그대로 제출된다.**
플랫폼을 못 쓰는 상황이면 교과서 12쪽 대체 절차. **미실시로 기록하고 감점하지 않는다.**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[43–45분] 마무리
교과서 13쪽 완료 확인 아홉 줄, 지금 표시하세요.
그리고 그 아래 「자기 말로 설명하기」. **13회에 가장 먼저 고칠 것 하나**를 고르고, 그게 사용자에게 어떤 영향을 주는지 적으세요.
오늘 성과는 통과 개수가 아닙니다. **찾아낸 것이 성과입니다.** 실패가 많이 나온 사람이 더 잘한 겁니다.
다음 시간부터 수행평가 3입니다. 오늘 만든 ①번 목록을 위에서부터 고칩니다.
프로젝트 폴더와 ZIP, 테스트 기록 파일 그대로 두세요.
[진행 메모]
**ZIP 을 못 만든 학생 이름을 적어 둔다.** 13-1 시작 전에 따로 해결한다.
시험 제출까지 간 학생 수를 센다. 절반 이하면 13-1 앞 시간을 조정한다.
「자기 말로 설명하기」는 13회 첫 활동의 재료다. 반드시 쓰게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12회 · 둘째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흐름 테스트와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시험 제출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30352" y="361188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오늘은 만들지 않고 씁니다.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끝까지 해 보고, 적고, 그다음에 고칩니다.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고치면서 하면 아무것도 알 수 없다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pic>
        <p:nvPicPr>
          <p:cNvPr id="10" name="Image 0" descr="/home/claude/w5/교과서_배포/assets/img/12-2-01-tangl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7592" y="2011680"/>
            <a:ext cx="5120640" cy="288036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7461504" y="2011680"/>
            <a:ext cx="4389120" cy="1371600"/>
          </a:xfrm>
          <a:prstGeom prst="roundRect">
            <a:avLst>
              <a:gd name="adj" fmla="val 3667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44384" y="217627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4A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✗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644384" y="2596896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이렇게 하면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7644384" y="3090672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고치면서 테스트하면 무엇 때문인지 알 수 없다.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461504" y="3520440"/>
            <a:ext cx="4389120" cy="1371600"/>
          </a:xfrm>
          <a:prstGeom prst="roundRect">
            <a:avLst>
              <a:gd name="adj" fmla="val 366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44384" y="3685032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✓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644384" y="4105656"/>
            <a:ext cx="4023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오늘의 순서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7644384" y="4599432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고정 → 끝까지 실행 → 기록 → 한 가지만 수정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530352" y="502920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 중에는 고치지 않는다 — 다 하고 나서 고친다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오늘도 새 기능은 추가하지 않는다 — 핵심 흐름이 아예 막힌 것만 한 가지씩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상태를 먼저 적는다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3쪽 여덟 줄 — 테스트 기록 파일 1절에 옮긴다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57784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53218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적을 것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30352" y="2551176"/>
            <a:ext cx="557784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2551176"/>
            <a:ext cx="53218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프로젝트 폴더 · 테스트 기록 파일</a:t>
            </a:r>
            <a:endParaRPr lang="en-US" sz="1240" dirty="0"/>
          </a:p>
        </p:txBody>
      </p:sp>
      <p:sp>
        <p:nvSpPr>
          <p:cNvPr id="15" name="Shape 13"/>
          <p:cNvSpPr/>
          <p:nvPr/>
        </p:nvSpPr>
        <p:spPr>
          <a:xfrm>
            <a:off x="530352" y="3026664"/>
            <a:ext cx="557784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3026664"/>
            <a:ext cx="53218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테스트 시작 시각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530352" y="3502152"/>
            <a:ext cx="557784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3502152"/>
            <a:ext cx="53218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대표 사용자 흐름</a:t>
            </a:r>
            <a:endParaRPr lang="en-US" sz="1240" dirty="0"/>
          </a:p>
        </p:txBody>
      </p:sp>
      <p:sp>
        <p:nvSpPr>
          <p:cNvPr id="19" name="Shape 17"/>
          <p:cNvSpPr/>
          <p:nvPr/>
        </p:nvSpPr>
        <p:spPr>
          <a:xfrm>
            <a:off x="530352" y="3977640"/>
            <a:ext cx="557784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3977640"/>
            <a:ext cx="53218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저장할 핵심 기록과 다시 보는 순간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4453128"/>
            <a:ext cx="557784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4453128"/>
            <a:ext cx="53218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끝까지 이어지는 흐름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30352" y="4928616"/>
            <a:ext cx="557784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4928616"/>
            <a:ext cx="53218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아직 불완전한 흐름</a:t>
            </a:r>
            <a:endParaRPr lang="en-US" sz="1240" dirty="0"/>
          </a:p>
        </p:txBody>
      </p:sp>
      <p:sp>
        <p:nvSpPr>
          <p:cNvPr id="25" name="Shape 23"/>
          <p:cNvSpPr/>
          <p:nvPr/>
        </p:nvSpPr>
        <p:spPr>
          <a:xfrm>
            <a:off x="6364224" y="2148840"/>
            <a:ext cx="5486400" cy="2651760"/>
          </a:xfrm>
          <a:prstGeom prst="roundRect">
            <a:avLst>
              <a:gd name="adj" fmla="val 189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47104" y="2313432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547104" y="2734056"/>
            <a:ext cx="5120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 되는 게 있어도 그대로 적는다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6547104" y="3227832"/>
            <a:ext cx="512064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어디까지 되는지를 아는 것이 오늘의 출발점이다.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완성돼 있어야 시작할 수 있는 게 아니다.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여기를 적어 두지 않으면 오늘 결과가 무엇에 대한 결과인지 알 수 없다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대표 정상 흐름을 처음부터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4쪽 여섯 단계 — 12-1 워크시트①의 예상 칸을 옆에 펴 놓고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68580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4297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216152" y="2148840"/>
            <a:ext cx="617220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1344168" y="2148840"/>
            <a:ext cx="5916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 순서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685800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4297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1344168" y="2551176"/>
            <a:ext cx="59161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프로젝트를 완전히 중지했다가 다시 실행한다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68580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4297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344168" y="3026664"/>
            <a:ext cx="59161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처음 방문한 사용자처럼 첫 화면을 연다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685800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4297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344168" y="3502152"/>
            <a:ext cx="59161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안내만 보고 무엇을 해야 하는지 확인한다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68580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4297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344168" y="3977640"/>
            <a:ext cx="59161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9회에 정한 대표 행동을 순서대로 실행한다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453128"/>
            <a:ext cx="685800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453128"/>
            <a:ext cx="4297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1344168" y="4453128"/>
            <a:ext cx="59161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결과에 도달하는지 확인한다</a:t>
            </a:r>
            <a:endParaRPr lang="en-US" sz="1240" dirty="0"/>
          </a:p>
        </p:txBody>
      </p:sp>
      <p:sp>
        <p:nvSpPr>
          <p:cNvPr id="30" name="Shape 28"/>
          <p:cNvSpPr/>
          <p:nvPr/>
        </p:nvSpPr>
        <p:spPr>
          <a:xfrm>
            <a:off x="530352" y="4928616"/>
            <a:ext cx="68580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928616"/>
            <a:ext cx="4297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6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1344168" y="4928616"/>
            <a:ext cx="59161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예상 반응과 실제 결과를 기록한다</a:t>
            </a: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7644384" y="2148840"/>
            <a:ext cx="4206240" cy="2926080"/>
          </a:xfrm>
          <a:prstGeom prst="roundRect">
            <a:avLst>
              <a:gd name="adj" fmla="val 1719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827264" y="2313432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4A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827264" y="2734056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익숙하다고 건너뛰지 않는다</a:t>
            </a:r>
            <a:endParaRPr lang="en-US" sz="1650" dirty="0"/>
          </a:p>
        </p:txBody>
      </p:sp>
      <p:sp>
        <p:nvSpPr>
          <p:cNvPr id="36" name="Text 34"/>
          <p:cNvSpPr/>
          <p:nvPr/>
        </p:nvSpPr>
        <p:spPr>
          <a:xfrm>
            <a:off x="7827264" y="3227832"/>
            <a:ext cx="3840480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안내를 안 읽고 바로 버튼을 누르면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안내가 이해되는지 확인할 기회를 잃는다.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3번이 오늘 제일 많이 건너뛰는 단계다.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결과는 12-1 양식 2절에, 단계별 확인은 3절에 적는다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안내가 보이는 것으로 끝이 아니다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5쪽 다섯 단계 — 5번까지 가야 통과다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9436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3383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124712" y="2148840"/>
            <a:ext cx="534924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1252728" y="2148840"/>
            <a:ext cx="50932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 순서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594360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3383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1252728" y="2551176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잘못된 입력이나 상황을 만든다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26664"/>
            <a:ext cx="59436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26664"/>
            <a:ext cx="3383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252728" y="3026664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이유와 고칠 방법을 알려 주는지 본다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502152"/>
            <a:ext cx="594360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502152"/>
            <a:ext cx="3383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252728" y="3502152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안내에 따라 값을 고친다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77640"/>
            <a:ext cx="59436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77640"/>
            <a:ext cx="3383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252728" y="3977640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핵심 행동을 다시 실행한다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453128"/>
            <a:ext cx="594360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453128"/>
            <a:ext cx="3383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1252728" y="4453128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정상 결과까지 도달하는지 확인한다</a:t>
            </a:r>
            <a:endParaRPr lang="en-US" sz="1240" dirty="0"/>
          </a:p>
        </p:txBody>
      </p:sp>
      <p:sp>
        <p:nvSpPr>
          <p:cNvPr id="30" name="Shape 28"/>
          <p:cNvSpPr/>
          <p:nvPr/>
        </p:nvSpPr>
        <p:spPr>
          <a:xfrm>
            <a:off x="6729984" y="2148840"/>
            <a:ext cx="2662733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31" name="Text 29"/>
          <p:cNvSpPr/>
          <p:nvPr/>
        </p:nvSpPr>
        <p:spPr>
          <a:xfrm>
            <a:off x="6858000" y="2148840"/>
            <a:ext cx="240670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이런 경우는 실패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392717" y="2148840"/>
            <a:ext cx="2457907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33" name="Text 31"/>
          <p:cNvSpPr/>
          <p:nvPr/>
        </p:nvSpPr>
        <p:spPr>
          <a:xfrm>
            <a:off x="9520733" y="2148840"/>
            <a:ext cx="220187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사용자가 겪는 일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729984" y="2551176"/>
            <a:ext cx="512064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58000" y="2551176"/>
            <a:ext cx="240670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안내가 아예 없다</a:t>
            </a:r>
            <a:endParaRPr lang="en-US" sz="1240" dirty="0"/>
          </a:p>
        </p:txBody>
      </p:sp>
      <p:sp>
        <p:nvSpPr>
          <p:cNvPr id="36" name="Text 34"/>
          <p:cNvSpPr/>
          <p:nvPr/>
        </p:nvSpPr>
        <p:spPr>
          <a:xfrm>
            <a:off x="9520733" y="2551176"/>
            <a:ext cx="220187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뭐가 잘못됐는지 모른다</a:t>
            </a:r>
            <a:endParaRPr lang="en-US" sz="1240" dirty="0"/>
          </a:p>
        </p:txBody>
      </p:sp>
      <p:sp>
        <p:nvSpPr>
          <p:cNvPr id="37" name="Shape 35"/>
          <p:cNvSpPr/>
          <p:nvPr/>
        </p:nvSpPr>
        <p:spPr>
          <a:xfrm>
            <a:off x="6729984" y="3026664"/>
            <a:ext cx="512064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58000" y="3026664"/>
            <a:ext cx="240670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이유가 없다</a:t>
            </a:r>
            <a:endParaRPr lang="en-US" sz="1240" dirty="0"/>
          </a:p>
        </p:txBody>
      </p:sp>
      <p:sp>
        <p:nvSpPr>
          <p:cNvPr id="39" name="Text 37"/>
          <p:cNvSpPr/>
          <p:nvPr/>
        </p:nvSpPr>
        <p:spPr>
          <a:xfrm>
            <a:off x="9520733" y="3026664"/>
            <a:ext cx="220187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뭘 고쳐야 할지 모른다</a:t>
            </a:r>
            <a:endParaRPr lang="en-US" sz="1240" dirty="0"/>
          </a:p>
        </p:txBody>
      </p:sp>
      <p:sp>
        <p:nvSpPr>
          <p:cNvPr id="40" name="Shape 38"/>
          <p:cNvSpPr/>
          <p:nvPr/>
        </p:nvSpPr>
        <p:spPr>
          <a:xfrm>
            <a:off x="6729984" y="3502152"/>
            <a:ext cx="5120640" cy="47548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0" y="3502152"/>
            <a:ext cx="240670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입력칸이 사라졌다</a:t>
            </a:r>
            <a:endParaRPr lang="en-US" sz="1240" dirty="0"/>
          </a:p>
        </p:txBody>
      </p:sp>
      <p:sp>
        <p:nvSpPr>
          <p:cNvPr id="42" name="Text 40"/>
          <p:cNvSpPr/>
          <p:nvPr/>
        </p:nvSpPr>
        <p:spPr>
          <a:xfrm>
            <a:off x="9520733" y="3502152"/>
            <a:ext cx="220187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시도할 수 없다</a:t>
            </a:r>
            <a:endParaRPr lang="en-US" sz="1240" dirty="0"/>
          </a:p>
        </p:txBody>
      </p:sp>
      <p:sp>
        <p:nvSpPr>
          <p:cNvPr id="43" name="Shape 41"/>
          <p:cNvSpPr/>
          <p:nvPr/>
        </p:nvSpPr>
        <p:spPr>
          <a:xfrm>
            <a:off x="6729984" y="3977640"/>
            <a:ext cx="512064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858000" y="3977640"/>
            <a:ext cx="240670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처음부터 다시 해야 한다</a:t>
            </a:r>
            <a:endParaRPr lang="en-US" sz="1240" dirty="0"/>
          </a:p>
        </p:txBody>
      </p:sp>
      <p:sp>
        <p:nvSpPr>
          <p:cNvPr id="45" name="Text 43"/>
          <p:cNvSpPr/>
          <p:nvPr/>
        </p:nvSpPr>
        <p:spPr>
          <a:xfrm>
            <a:off x="9520733" y="3977640"/>
            <a:ext cx="220187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중간에 그만둔다</a:t>
            </a:r>
            <a:endParaRPr lang="en-US" sz="1240" dirty="0"/>
          </a:p>
        </p:txBody>
      </p:sp>
      <p:sp>
        <p:nvSpPr>
          <p:cNvPr id="46" name="Shape 44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2번까지만 확인하고 「통과」로 적는 것이 가장 흔한 실수다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새로고침과 다시 실행은 다르다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6-7쪽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94560"/>
            <a:ext cx="2615184" cy="1371600"/>
          </a:xfrm>
          <a:prstGeom prst="roundRect">
            <a:avLst>
              <a:gd name="adj" fmla="val 3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359152"/>
            <a:ext cx="2249424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① 기록 한 개를 만든다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081528" y="271576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3364992" y="2194560"/>
            <a:ext cx="2615184" cy="1371600"/>
          </a:xfrm>
          <a:prstGeom prst="roundRect">
            <a:avLst>
              <a:gd name="adj" fmla="val 3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47872" y="2359152"/>
            <a:ext cx="2249424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② 새로고침한다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화면만 다시 그린다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916168" y="271576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199632" y="2194560"/>
            <a:ext cx="2615184" cy="1371600"/>
          </a:xfrm>
          <a:prstGeom prst="roundRect">
            <a:avLst>
              <a:gd name="adj" fmla="val 3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2512" y="2359152"/>
            <a:ext cx="2249424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③ 다시 실행한다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껐다가 켠다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8750808" y="271576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9034272" y="2194560"/>
            <a:ext cx="2615184" cy="1371600"/>
          </a:xfrm>
          <a:prstGeom prst="roundRect">
            <a:avLst>
              <a:gd name="adj" fmla="val 366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17152" y="2359152"/>
            <a:ext cx="2249424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④ Viewer와 비교한다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이게 증거다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30352" y="3840480"/>
            <a:ext cx="11338560" cy="1188720"/>
          </a:xfrm>
          <a:prstGeom prst="roundRect">
            <a:avLst>
              <a:gd name="adj" fmla="val 4231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4005072"/>
            <a:ext cx="10972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새로고침에서만 살아남는 기록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713232" y="44988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메모리에만 있고 SQLite에는 없는 기록이다. ③에서 사라진다. 11-2에서 본 그 상태다.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화면의 값과 Viewer 표의 값이 같으면 파일에 실제로 남은 것이다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적고, 하나만 고친다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8쪽 요청문 — 빈칸은 12-1 워크시트②의 네 줄로 채운다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03120"/>
            <a:ext cx="6858000" cy="2377440"/>
          </a:xfrm>
          <a:prstGeom prst="roundRect">
            <a:avLst>
              <a:gd name="adj" fmla="val 1923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31136"/>
            <a:ext cx="63825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 요청문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05456"/>
            <a:ext cx="638251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사용자 흐름의 ___ 단계까지는 예상대로 작동했어.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사용자가 ___을 했을 때 ___이 보여야 하는데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실제로는 ___이 보였어.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FF8A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전체 프로젝트를 다시 만들지 마.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이 단계와 관련된 가장 작은 수정 한 가지만 제안해 줘.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644384" y="2103120"/>
            <a:ext cx="4206240" cy="2377440"/>
          </a:xfrm>
          <a:prstGeom prst="roundRect">
            <a:avLst>
              <a:gd name="adj" fmla="val 2115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827264" y="2267712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!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827264" y="2688336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고칠 수 있는 것은 하나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7827264" y="3182112"/>
            <a:ext cx="384048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흐름을 전혀 완료할 수 없는 문제만.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나머지는 기록만 하고 13회로 넘긴다.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30352" y="48006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48006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수정한 뒤에는 같은 행동으로 다시 — 대표 정상 흐름도 처음부터 한 번 더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530352" y="54406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4406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하나를 고치다가 다른 곳이 막히는 일이 자주 있다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 영향으로 순서를 정한다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9쪽 — 찾은 문제를 세 칸에 나눠 적는다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3602736" cy="2743200"/>
          </a:xfrm>
          <a:prstGeom prst="roundRect">
            <a:avLst>
              <a:gd name="adj" fmla="val 1833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313432"/>
            <a:ext cx="3236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①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13232" y="2734056"/>
            <a:ext cx="32369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13회에 반드시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13232" y="3227832"/>
            <a:ext cx="3236976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시작 방법을 모름 · 핵심 행동 불가 · 결과가 안 나옴 · 다시 시도 불가 · 기록이 사라짐 · 개인정보와 안전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389120" y="2148840"/>
            <a:ext cx="3602736" cy="2743200"/>
          </a:xfrm>
          <a:prstGeom prst="roundRect">
            <a:avLst>
              <a:gd name="adj" fmla="val 183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0" y="2313432"/>
            <a:ext cx="3236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②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572000" y="2734056"/>
            <a:ext cx="32369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시간 있으면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4572000" y="3227832"/>
            <a:ext cx="3236976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이해 어려운 안내와 버튼 · 결과의 의미가 불분명 · 작동 안 하는 요소 · 흐름을 방해하는 배치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247888" y="2148840"/>
            <a:ext cx="3602736" cy="2743200"/>
          </a:xfrm>
          <a:prstGeom prst="roundRect">
            <a:avLst>
              <a:gd name="adj" fmla="val 183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30768" y="2313432"/>
            <a:ext cx="3236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③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430768" y="2734056"/>
            <a:ext cx="32369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남겨 둘 한계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8430768" y="3227832"/>
            <a:ext cx="3236976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목적에 영향 없고 시간이 많이 드는 것. 남겨 두기로 정한 것도 적으면 판단의 기록이 된다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30352" y="52120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52120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13회에는 ①부터 위에서부터 고친다 — 지금 이 분류가 다음 주 작업 순서다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제출 후보를 만들고 시험 제출한다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10쪽 · 11-12쪽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10쪽 구성대로 ZIP을 만든다 — 파일 이름 그대로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6400800" cy="2286000"/>
          </a:xfrm>
          <a:prstGeom prst="roundRect">
            <a:avLst>
              <a:gd name="adj" fmla="val 2000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76856"/>
            <a:ext cx="5925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파일 이름과 docs/ 구성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51176"/>
            <a:ext cx="592531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13_assessment3_학생ID_이름.zip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docs/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08_assessment2_학생ID_이름.md      ← PRD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09_development_plan_학생ID_이름.md ← 개발 계획</a:t>
            </a:r>
            <a:endParaRPr lang="en-US" sz="1250" dirty="0"/>
          </a:p>
          <a:p>
            <a:pPr indent="0" marL="0">
              <a:lnSpc>
                <a:spcPts val="2125"/>
              </a:lnSpc>
              <a:buNone/>
            </a:pPr>
            <a:r>
              <a:rPr lang="en-US" sz="12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12_test_record_학생ID_이름.md      ← 테스트 기록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187184" y="2148840"/>
            <a:ext cx="4663440" cy="2286000"/>
          </a:xfrm>
          <a:prstGeom prst="roundRect">
            <a:avLst>
              <a:gd name="adj" fmla="val 2200"/>
            </a:avLst>
          </a:prstGeom>
          <a:solidFill>
            <a:srgbClr val="FFF1E8"/>
          </a:solidFill>
          <a:ln w="12700">
            <a:solidFill>
              <a:srgbClr val="C24A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70064" y="2313432"/>
            <a:ext cx="4297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24A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✗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70064" y="2734056"/>
            <a:ext cx="4297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C24A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넣지 않을 것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7370064" y="3227832"/>
            <a:ext cx="42976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실제 비밀번호 · API 키 · 개인정보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node_modules, 빌드 캐시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 중 생성된 업로드 파일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30352" y="47548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47548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12회 것은 시험 제출용이다 — 13회에 고친 뒤 같은 이름으로 새 버전을 만든다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30352" y="53949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949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플랫폼을 못 쓰면 교사가 지정한 위치에 제출한다 — 감점 사유가 아니다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남긴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테스트 기록과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제출 후보 ZIP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30352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통과 개수가 성과가 아닙니다. 찾아낸 것이 성과입니다.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시간부터 수행평가 3 — ①번부터 고칩니다.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12-2 · 13-15쪽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2026-09-11T04:57:28Z</dcterms:created>
  <dcterms:modified xsi:type="dcterms:W3CDTF">2026-09-11T04:57:28Z</dcterms:modified>
</cp:coreProperties>
</file>